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Maven Pro" panose="020B0604020202020204" charset="0"/>
      <p:regular r:id="rId18"/>
      <p:bold r:id="rId19"/>
    </p:embeddedFont>
    <p:embeddedFont>
      <p:font typeface="Nunito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4499"/>
    <a:srgbClr val="882255"/>
    <a:srgbClr val="CC6677"/>
    <a:srgbClr val="C2A659"/>
    <a:srgbClr val="999933"/>
    <a:srgbClr val="117733"/>
    <a:srgbClr val="44AA99"/>
    <a:srgbClr val="56B4E9"/>
    <a:srgbClr val="332288"/>
    <a:srgbClr val="0B49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2" d="100"/>
          <a:sy n="202" d="100"/>
        </p:scale>
        <p:origin x="62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Se présenter </a:t>
            </a:r>
            <a:br>
              <a:rPr lang="fr-FR" dirty="0"/>
            </a:b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67d0a8579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67d0a8579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7d0a8579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67d0a8579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67d0a85795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67d0a85795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67d0a85795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67d0a85795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67d0a85795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67d0a85795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67d0a85795_0_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67d0a85795_0_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\\Yann\home\Formation%20BI%20Analyste\Les%20projets\Projet%202\Livrables\Res_Yann_1_rapport_d'analyse_102025.xlsm!03_Analyse%20top%20joueurs%20PTS%3e1500!%5bmission%202.xlsm%5d03_Analyse%20top%20joueurs%20PTS%3e1500%20Graphique%201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oleObject" Target="file:///\\Yann\home\Formation%20BI%20Analyste\Les%20projets\Projet%202\Livrables\Res_Yann_1_rapport_d'analyse_102025.xlsm!03_Analyse%20top%20joueurs%20PTS%3e1500!%5bmission%202.xlsm%5d03_Analyse%20top%20joueurs%20PTS%3e1500%20Graphique%20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file:///\\Yann\home\Formation%20BI%20Analyste\Les%20projets\Projet%202\Livrables\Res_Yann_1_rapport_d'analyse_102025.xlsm!03_Analyse%20top%20joueurs%20PTS%3e1500!L59C1:L82C7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em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\\Yann\home\Formation%20BI%20Analyste\Les%20projets\Projet%202\Livrables\Res_Yann_1_rapport_d'analyse_102025.xlsm!01_Analyse%20Saison%202024-2025!L1C1:L31C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5" Type="http://schemas.openxmlformats.org/officeDocument/2006/relationships/oleObject" Target="file:///\\Yann\home\Formation%20BI%20Analyste\Les%20projets\Projet%202\Livrables\Res_Yann_1_rapport_d'analyse_102025.xlsm!01_Analyse%20Saison%202024-2025!%5bmission%202.xlsm%5d01_Analyse%20Saison%202024-2025%20Graphique%205" TargetMode="Externa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\\Yann\home\Formation%20BI%20Analyste\Les%20projets\Projet%202\Livrables\Res_Yann_1_rapport_d'analyse_102025.xlsm!01_Analyse%20Saison%202024-2025!L34C1:L55C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oleObject" Target="file:///\\Yann\home\Formation%20BI%20Analyste\Les%20projets\Projet%202\Livrables\Res_Yann_1_rapport_d'analyse_102025.xlsm!01_Analyse%20Saison%202024-2025!%5bmission%202.xlsm%5d01_Analyse%20Saison%202024-2025%20Graphique%201" TargetMode="Externa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file:///\\Yann\home\Formation%20BI%20Analyste\Les%20projets\Projet%202\Livrables\Res_Yann_1_rapport_d'analyse_102025.xlsm!02_Analyse%20d'une%20&#233;quipe!L5C1:L20C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oleObject" Target="file:///\\Yann\home\Formation%20BI%20Analyste\Les%20projets\Projet%202\Livrables\Res_Yann_1_rapport_d'analyse_102025.xlsm!02_Analyse%20d'une%20&#233;quipe!%5bmission%202.xlsm%5d02_Analyse%20d'une%20&#233;quipe%20Graphique%20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file:///\\Yann\home\Formation%20BI%20Analyste\Les%20projets\Projet%202\Livrables\Res_Yann_1_rapport_d'analyse_102025.xlsm!02_Analyse%20d'une%20&#233;quipe!L38C1:L53C5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emf"/><Relationship Id="rId4" Type="http://schemas.openxmlformats.org/officeDocument/2006/relationships/oleObject" Target="file:///\\Yann\home\Formation%20BI%20Analyste\Les%20projets\Projet%202\Livrables\Res_Yann_1_rapport_d'analyse_102025.xlsm!02_Analyse%20d'une%20&#233;quipe!%5bmission%202.xlsm%5d02_Analyse%20d'une%20&#233;quipe%20Graphique%20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516325"/>
            <a:ext cx="32346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Analyse </a:t>
            </a:r>
            <a:br>
              <a:rPr lang="fr" dirty="0"/>
            </a:br>
            <a:r>
              <a:rPr lang="fr" dirty="0"/>
              <a:t>NBA pour les Pionniers</a:t>
            </a:r>
            <a:endParaRPr dirty="0"/>
          </a:p>
        </p:txBody>
      </p:sp>
      <p:pic>
        <p:nvPicPr>
          <p:cNvPr id="278" name="Google Shape;27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7200" y="2389225"/>
            <a:ext cx="2308200" cy="23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92B8A16-6E46-F084-7D66-0228C2677EC7}"/>
              </a:ext>
            </a:extLst>
          </p:cNvPr>
          <p:cNvSpPr txBox="1"/>
          <p:nvPr/>
        </p:nvSpPr>
        <p:spPr>
          <a:xfrm>
            <a:off x="7874101" y="4835723"/>
            <a:ext cx="1269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ptos" panose="020B0004020202020204" pitchFamily="34" charset="0"/>
              </a:rPr>
              <a:t>Par Yann 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85F07D-226E-5E26-CD4E-D3949339A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des meilleurs joueurs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E9BE9D0-0EDD-71B5-3CA4-F30AD6834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597317"/>
              </p:ext>
            </p:extLst>
          </p:nvPr>
        </p:nvGraphicFramePr>
        <p:xfrm>
          <a:off x="0" y="1301062"/>
          <a:ext cx="3655659" cy="3842438"/>
        </p:xfrm>
        <a:graphic>
          <a:graphicData uri="http://schemas.openxmlformats.org/drawingml/2006/table">
            <a:tbl>
              <a:tblPr/>
              <a:tblGrid>
                <a:gridCol w="1229433">
                  <a:extLst>
                    <a:ext uri="{9D8B030D-6E8A-4147-A177-3AD203B41FA5}">
                      <a16:colId xmlns:a16="http://schemas.microsoft.com/office/drawing/2014/main" val="2934020679"/>
                    </a:ext>
                  </a:extLst>
                </a:gridCol>
                <a:gridCol w="663676">
                  <a:extLst>
                    <a:ext uri="{9D8B030D-6E8A-4147-A177-3AD203B41FA5}">
                      <a16:colId xmlns:a16="http://schemas.microsoft.com/office/drawing/2014/main" val="2381571670"/>
                    </a:ext>
                  </a:extLst>
                </a:gridCol>
                <a:gridCol w="870395">
                  <a:extLst>
                    <a:ext uri="{9D8B030D-6E8A-4147-A177-3AD203B41FA5}">
                      <a16:colId xmlns:a16="http://schemas.microsoft.com/office/drawing/2014/main" val="559866706"/>
                    </a:ext>
                  </a:extLst>
                </a:gridCol>
                <a:gridCol w="892155">
                  <a:extLst>
                    <a:ext uri="{9D8B030D-6E8A-4147-A177-3AD203B41FA5}">
                      <a16:colId xmlns:a16="http://schemas.microsoft.com/office/drawing/2014/main" val="561281283"/>
                    </a:ext>
                  </a:extLst>
                </a:gridCol>
              </a:tblGrid>
              <a:tr h="288318">
                <a:tc>
                  <a:txBody>
                    <a:bodyPr/>
                    <a:lstStyle/>
                    <a:p>
                      <a:pPr algn="l" fontAlgn="t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Étiquettes de lignes</a:t>
                      </a:r>
                    </a:p>
                  </a:txBody>
                  <a:tcPr marL="5440" marR="5440" marT="544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PTS saison 24/25</a:t>
                      </a:r>
                    </a:p>
                  </a:txBody>
                  <a:tcPr marL="5440" marR="5440" marT="544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Efficacité au tir (TS%)</a:t>
                      </a:r>
                    </a:p>
                  </a:txBody>
                  <a:tcPr marL="5440" marR="5440" marT="544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Contribution globale (PIE)</a:t>
                      </a:r>
                    </a:p>
                  </a:txBody>
                  <a:tcPr marL="5440" marR="5440" marT="544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359485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Shai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Gilgeous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-Alexander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2485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CB5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769735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Anthony Edwards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2180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078973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Nikola Jokić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66,3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429395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Giannis Antetokounmpo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2037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056676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Jayson Tatum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1930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23171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Devin Booker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777792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Tyler Herro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1840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411692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Trae Young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1839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33051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Cade Cunningham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1827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90056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James Harden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090799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Karl-Anthony Towns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1757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66419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Zach LaVine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818793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Jalen Green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6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648065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Stephen Curry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1715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61,8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911569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DeMar DeRozan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160667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LeBron James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1708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03067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Donovan Mitchell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13,7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14916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Jalen Brunson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13,8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856407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Durant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221687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Jaren Jackson Jr,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1643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12,4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715729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Pascal Siakam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1576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59,9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69781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Darius Garland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1545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66236"/>
                  </a:ext>
                </a:extLst>
              </a:tr>
              <a:tr h="135999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Coby White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1510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60,1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D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</a:p>
                  </a:txBody>
                  <a:tcPr marL="5440" marR="5440" marT="54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023131"/>
                  </a:ext>
                </a:extLst>
              </a:tr>
            </a:tbl>
          </a:graphicData>
        </a:graphic>
      </p:graphicFrame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40E269DA-2986-A701-3554-9FE4B03AB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874190"/>
              </p:ext>
            </p:extLst>
          </p:nvPr>
        </p:nvGraphicFramePr>
        <p:xfrm>
          <a:off x="3997325" y="1301750"/>
          <a:ext cx="4803775" cy="20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11144326" imgH="4368878" progId="Excel.SheetMacroEnabled.12">
                  <p:link updateAutomatic="1"/>
                </p:oleObj>
              </mc:Choice>
              <mc:Fallback>
                <p:oleObj name="Macro-Enabled Worksheet" r:id="rId2" imgW="11144326" imgH="436887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97325" y="1301750"/>
                        <a:ext cx="4803775" cy="209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7BD5812E-065F-A497-1982-BE7A023CC2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864983"/>
              </p:ext>
            </p:extLst>
          </p:nvPr>
        </p:nvGraphicFramePr>
        <p:xfrm>
          <a:off x="3992563" y="3395663"/>
          <a:ext cx="4810125" cy="174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11157252" imgH="4749994" progId="Excel.SheetMacroEnabled.12">
                  <p:link updateAutomatic="1"/>
                </p:oleObj>
              </mc:Choice>
              <mc:Fallback>
                <p:oleObj name="Macro-Enabled Worksheet" r:id="rId4" imgW="11157252" imgH="474999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92563" y="3395663"/>
                        <a:ext cx="4810125" cy="174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224205A-7F73-2416-1550-B45DBCB32495}"/>
              </a:ext>
            </a:extLst>
          </p:cNvPr>
          <p:cNvSpPr txBox="1"/>
          <p:nvPr/>
        </p:nvSpPr>
        <p:spPr>
          <a:xfrm>
            <a:off x="0" y="28575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p14 à 17</a:t>
            </a:r>
          </a:p>
        </p:txBody>
      </p:sp>
    </p:spTree>
    <p:extLst>
      <p:ext uri="{BB962C8B-B14F-4D97-AF65-F5344CB8AC3E}">
        <p14:creationId xmlns:p14="http://schemas.microsoft.com/office/powerpoint/2010/main" val="41852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196D12-D42B-BFA3-E410-098DC408A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des rôles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FB060571-FD96-2FB4-5ED2-BE414A53A6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917898"/>
              </p:ext>
            </p:extLst>
          </p:nvPr>
        </p:nvGraphicFramePr>
        <p:xfrm>
          <a:off x="55563" y="1452563"/>
          <a:ext cx="6694487" cy="355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7772487" imgH="4133995" progId="Excel.SheetMacroEnabled.12">
                  <p:link updateAutomatic="1"/>
                </p:oleObj>
              </mc:Choice>
              <mc:Fallback>
                <p:oleObj name="Macro-Enabled Worksheet" r:id="rId2" imgW="7772487" imgH="413399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563" y="1452563"/>
                        <a:ext cx="6694487" cy="3559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AB88D99-EB45-D00C-E136-340BFE45976F}"/>
              </a:ext>
            </a:extLst>
          </p:cNvPr>
          <p:cNvSpPr txBox="1"/>
          <p:nvPr/>
        </p:nvSpPr>
        <p:spPr>
          <a:xfrm>
            <a:off x="7324725" y="1889125"/>
            <a:ext cx="1439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Profils Offensifs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B17B82-F10B-B50C-C063-07903D514427}"/>
              </a:ext>
            </a:extLst>
          </p:cNvPr>
          <p:cNvSpPr txBox="1"/>
          <p:nvPr/>
        </p:nvSpPr>
        <p:spPr>
          <a:xfrm>
            <a:off x="7170837" y="2855912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Profils Connecteurs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EEDE71-2D9D-EAC2-83C4-974A1FF06694}"/>
              </a:ext>
            </a:extLst>
          </p:cNvPr>
          <p:cNvSpPr txBox="1"/>
          <p:nvPr/>
        </p:nvSpPr>
        <p:spPr>
          <a:xfrm>
            <a:off x="7480300" y="3822700"/>
            <a:ext cx="14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Profils Défensifs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FF63D-76D0-AA6F-7448-EE1E78968AAA}"/>
              </a:ext>
            </a:extLst>
          </p:cNvPr>
          <p:cNvSpPr/>
          <p:nvPr/>
        </p:nvSpPr>
        <p:spPr>
          <a:xfrm>
            <a:off x="1333500" y="1422400"/>
            <a:ext cx="1552575" cy="4667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8B8AAD-716F-E41D-2CB9-25FE8B9E1E39}"/>
              </a:ext>
            </a:extLst>
          </p:cNvPr>
          <p:cNvSpPr/>
          <p:nvPr/>
        </p:nvSpPr>
        <p:spPr>
          <a:xfrm>
            <a:off x="2886075" y="1422400"/>
            <a:ext cx="1778000" cy="4667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F65687-ADE7-E61F-6433-E6298DC4A7FA}"/>
              </a:ext>
            </a:extLst>
          </p:cNvPr>
          <p:cNvSpPr/>
          <p:nvPr/>
        </p:nvSpPr>
        <p:spPr>
          <a:xfrm>
            <a:off x="4679912" y="1422400"/>
            <a:ext cx="2099838" cy="4667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8A1C70-C9B2-A97C-81EB-6612035C8AD2}"/>
              </a:ext>
            </a:extLst>
          </p:cNvPr>
          <p:cNvSpPr txBox="1"/>
          <p:nvPr/>
        </p:nvSpPr>
        <p:spPr>
          <a:xfrm>
            <a:off x="7543535" y="2196901"/>
            <a:ext cx="912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PTS/36 &amp; TS%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65DA23C-3EEC-4F8D-D230-29A1623D1BF4}"/>
              </a:ext>
            </a:extLst>
          </p:cNvPr>
          <p:cNvSpPr txBox="1"/>
          <p:nvPr/>
        </p:nvSpPr>
        <p:spPr>
          <a:xfrm>
            <a:off x="7526702" y="3181696"/>
            <a:ext cx="946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3P% &amp; AST/TO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1A008E-E6FC-2A80-7AF7-96B214F6F4A5}"/>
              </a:ext>
            </a:extLst>
          </p:cNvPr>
          <p:cNvSpPr txBox="1"/>
          <p:nvPr/>
        </p:nvSpPr>
        <p:spPr>
          <a:xfrm>
            <a:off x="7517169" y="4130477"/>
            <a:ext cx="1226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STOCK/36 &amp; DREB%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3D028BE-F5B3-AEC3-5761-4F99AB1A6468}"/>
              </a:ext>
            </a:extLst>
          </p:cNvPr>
          <p:cNvSpPr txBox="1"/>
          <p:nvPr/>
        </p:nvSpPr>
        <p:spPr>
          <a:xfrm>
            <a:off x="0" y="28575"/>
            <a:ext cx="1157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p17 &amp; 18</a:t>
            </a:r>
          </a:p>
        </p:txBody>
      </p:sp>
    </p:spTree>
    <p:extLst>
      <p:ext uri="{BB962C8B-B14F-4D97-AF65-F5344CB8AC3E}">
        <p14:creationId xmlns:p14="http://schemas.microsoft.com/office/powerpoint/2010/main" val="229650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4" grpId="0"/>
      <p:bldP spid="4" grpId="1"/>
      <p:bldP spid="4" grpId="2"/>
      <p:bldP spid="6" grpId="0"/>
      <p:bldP spid="6" grpId="1"/>
      <p:bldP spid="6" grpId="2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E2F60-812F-049D-4FDD-50D6D0B0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Archétypes – Meneur ( PG ) &amp; Arrière </a:t>
            </a:r>
            <a:r>
              <a:rPr lang="fr-FR" dirty="0" err="1"/>
              <a:t>shooteur</a:t>
            </a:r>
            <a:r>
              <a:rPr lang="fr-FR" dirty="0"/>
              <a:t> ( SG )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C1EC30F-5EF3-8319-59F7-32AFA11EA681}"/>
              </a:ext>
            </a:extLst>
          </p:cNvPr>
          <p:cNvSpPr/>
          <p:nvPr/>
        </p:nvSpPr>
        <p:spPr>
          <a:xfrm>
            <a:off x="1137140" y="3845760"/>
            <a:ext cx="587593" cy="5770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DE79B0F-F878-0D59-8268-4F4BD995C283}"/>
              </a:ext>
            </a:extLst>
          </p:cNvPr>
          <p:cNvSpPr/>
          <p:nvPr/>
        </p:nvSpPr>
        <p:spPr>
          <a:xfrm>
            <a:off x="2179544" y="3845760"/>
            <a:ext cx="587593" cy="577023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02DD4E7-C8F5-B7E8-5812-8235E1363E08}"/>
              </a:ext>
            </a:extLst>
          </p:cNvPr>
          <p:cNvSpPr/>
          <p:nvPr/>
        </p:nvSpPr>
        <p:spPr>
          <a:xfrm>
            <a:off x="3237684" y="3845762"/>
            <a:ext cx="587593" cy="5770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5C593F9-7A8D-B59C-9F58-F958241CFB4F}"/>
              </a:ext>
            </a:extLst>
          </p:cNvPr>
          <p:cNvSpPr/>
          <p:nvPr/>
        </p:nvSpPr>
        <p:spPr>
          <a:xfrm>
            <a:off x="5060982" y="3845762"/>
            <a:ext cx="587593" cy="5770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DEA4117-A675-104B-167E-11B1604D309C}"/>
              </a:ext>
            </a:extLst>
          </p:cNvPr>
          <p:cNvSpPr/>
          <p:nvPr/>
        </p:nvSpPr>
        <p:spPr>
          <a:xfrm>
            <a:off x="6092891" y="3845760"/>
            <a:ext cx="587593" cy="5770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6817E22-0C9B-C474-7B63-E8D546D7E0AB}"/>
              </a:ext>
            </a:extLst>
          </p:cNvPr>
          <p:cNvSpPr/>
          <p:nvPr/>
        </p:nvSpPr>
        <p:spPr>
          <a:xfrm>
            <a:off x="7073432" y="3845761"/>
            <a:ext cx="587593" cy="5770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capture d’écran, diagramme, texte, ligne&#10;&#10;Le contenu généré par l’IA peut être incorrect.">
            <a:extLst>
              <a:ext uri="{FF2B5EF4-FFF2-40B4-BE49-F238E27FC236}">
                <a16:creationId xmlns:a16="http://schemas.microsoft.com/office/drawing/2014/main" id="{DEC6082A-FBF7-F067-5D8D-46B23F532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471" y="1456868"/>
            <a:ext cx="3179118" cy="2343559"/>
          </a:xfrm>
          <a:prstGeom prst="rect">
            <a:avLst/>
          </a:prstGeom>
        </p:spPr>
      </p:pic>
      <p:pic>
        <p:nvPicPr>
          <p:cNvPr id="6" name="Image 5" descr="Une image contenant capture d’écran, texte, diagramme, ligne&#10;&#10;Le contenu généré par l’IA peut être incorrect.">
            <a:extLst>
              <a:ext uri="{FF2B5EF4-FFF2-40B4-BE49-F238E27FC236}">
                <a16:creationId xmlns:a16="http://schemas.microsoft.com/office/drawing/2014/main" id="{04D7E263-111C-D6BA-A373-0672677FB5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1082" y="1456868"/>
            <a:ext cx="3179118" cy="234355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55BEF6F-C399-B93B-0A5F-C6D5BD71C7DD}"/>
              </a:ext>
            </a:extLst>
          </p:cNvPr>
          <p:cNvSpPr txBox="1"/>
          <p:nvPr/>
        </p:nvSpPr>
        <p:spPr>
          <a:xfrm>
            <a:off x="1040840" y="4422785"/>
            <a:ext cx="7841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Trae</a:t>
            </a:r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Young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A1D234A-6F99-51BA-1734-4953A105AC75}"/>
              </a:ext>
            </a:extLst>
          </p:cNvPr>
          <p:cNvSpPr txBox="1"/>
          <p:nvPr/>
        </p:nvSpPr>
        <p:spPr>
          <a:xfrm>
            <a:off x="2042477" y="4422785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Mike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Conley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F42BB7-2261-8D01-FE78-D5316F7E283B}"/>
              </a:ext>
            </a:extLst>
          </p:cNvPr>
          <p:cNvSpPr txBox="1"/>
          <p:nvPr/>
        </p:nvSpPr>
        <p:spPr>
          <a:xfrm>
            <a:off x="2965855" y="4422784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Donte</a:t>
            </a:r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DiVincenzo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CE86BB-C822-E26B-6BFB-C7D4A92DC249}"/>
              </a:ext>
            </a:extLst>
          </p:cNvPr>
          <p:cNvSpPr txBox="1"/>
          <p:nvPr/>
        </p:nvSpPr>
        <p:spPr>
          <a:xfrm>
            <a:off x="6796227" y="4422792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Donte</a:t>
            </a:r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DiVincenzo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2490562-F6BE-D2CA-228C-44AD2439FA5A}"/>
              </a:ext>
            </a:extLst>
          </p:cNvPr>
          <p:cNvSpPr txBox="1"/>
          <p:nvPr/>
        </p:nvSpPr>
        <p:spPr>
          <a:xfrm>
            <a:off x="4948912" y="4422784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 Hauser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AE8E115-33F7-3C70-5486-33676328CEDA}"/>
              </a:ext>
            </a:extLst>
          </p:cNvPr>
          <p:cNvSpPr txBox="1"/>
          <p:nvPr/>
        </p:nvSpPr>
        <p:spPr>
          <a:xfrm>
            <a:off x="5820223" y="4422784"/>
            <a:ext cx="11272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Anthony Edwards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8C8D23-923A-5286-7272-248FF9E723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661" y="1700661"/>
            <a:ext cx="768350" cy="20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EE8E776-B5BA-DA14-69EC-B10605085587}"/>
              </a:ext>
            </a:extLst>
          </p:cNvPr>
          <p:cNvSpPr txBox="1"/>
          <p:nvPr/>
        </p:nvSpPr>
        <p:spPr>
          <a:xfrm>
            <a:off x="0" y="28575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p19 à 23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9D8EBB-2B79-8DFD-C0BB-7B8ADAC76659}"/>
              </a:ext>
            </a:extLst>
          </p:cNvPr>
          <p:cNvSpPr txBox="1"/>
          <p:nvPr/>
        </p:nvSpPr>
        <p:spPr>
          <a:xfrm>
            <a:off x="1787204" y="3515316"/>
            <a:ext cx="1351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Meneurs ( PG 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DEE34A6-F58F-6FC0-9880-DF2EEDD3A765}"/>
              </a:ext>
            </a:extLst>
          </p:cNvPr>
          <p:cNvSpPr txBox="1"/>
          <p:nvPr/>
        </p:nvSpPr>
        <p:spPr>
          <a:xfrm>
            <a:off x="5260626" y="3461872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Arrière </a:t>
            </a:r>
            <a:r>
              <a:rPr lang="fr-FR" b="1" dirty="0" err="1">
                <a:latin typeface="Aptos" panose="020B0004020202020204" pitchFamily="34" charset="0"/>
              </a:rPr>
              <a:t>Shooteur</a:t>
            </a:r>
            <a:r>
              <a:rPr lang="fr-FR" b="1" dirty="0">
                <a:latin typeface="Aptos" panose="020B0004020202020204" pitchFamily="34" charset="0"/>
              </a:rPr>
              <a:t> ( SG )</a:t>
            </a:r>
          </a:p>
        </p:txBody>
      </p:sp>
    </p:spTree>
    <p:extLst>
      <p:ext uri="{BB962C8B-B14F-4D97-AF65-F5344CB8AC3E}">
        <p14:creationId xmlns:p14="http://schemas.microsoft.com/office/powerpoint/2010/main" val="247954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8" grpId="0"/>
      <p:bldP spid="16" grpId="0"/>
      <p:bldP spid="17" grpId="0"/>
      <p:bldP spid="24" grpId="0"/>
      <p:bldP spid="25" grpId="0"/>
      <p:bldP spid="2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737B0A-5DE1-F00F-9DDD-410EE616B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Archétypes – Ailier ( SF ) &amp; Ailier Fort ( PF )</a:t>
            </a:r>
          </a:p>
        </p:txBody>
      </p:sp>
      <p:pic>
        <p:nvPicPr>
          <p:cNvPr id="5" name="Image 4" descr="Une image contenant diagramme, capture d’écran, texte, conception&#10;&#10;Le contenu généré par l’IA peut être incorrect.">
            <a:extLst>
              <a:ext uri="{FF2B5EF4-FFF2-40B4-BE49-F238E27FC236}">
                <a16:creationId xmlns:a16="http://schemas.microsoft.com/office/drawing/2014/main" id="{C7FB1BD1-3C2A-8F88-158D-6B745FBBC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00" y="1495425"/>
            <a:ext cx="3152721" cy="2324100"/>
          </a:xfrm>
          <a:prstGeom prst="rect">
            <a:avLst/>
          </a:prstGeom>
        </p:spPr>
      </p:pic>
      <p:pic>
        <p:nvPicPr>
          <p:cNvPr id="7" name="Image 6" descr="Une image contenant capture d’écran, diagramme, texte, conception&#10;&#10;Le contenu généré par l’IA peut être incorrect.">
            <a:extLst>
              <a:ext uri="{FF2B5EF4-FFF2-40B4-BE49-F238E27FC236}">
                <a16:creationId xmlns:a16="http://schemas.microsoft.com/office/drawing/2014/main" id="{7627B474-B8C9-CE1B-DE1E-C43D002A3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80" y="1495425"/>
            <a:ext cx="3152721" cy="23241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08EA93CC-05BE-B627-E56D-132F031F9BF1}"/>
              </a:ext>
            </a:extLst>
          </p:cNvPr>
          <p:cNvSpPr/>
          <p:nvPr/>
        </p:nvSpPr>
        <p:spPr>
          <a:xfrm>
            <a:off x="2110559" y="3893130"/>
            <a:ext cx="587593" cy="5770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DAEE0E-1811-45EF-7B56-366F9B57604B}"/>
              </a:ext>
            </a:extLst>
          </p:cNvPr>
          <p:cNvSpPr txBox="1"/>
          <p:nvPr/>
        </p:nvSpPr>
        <p:spPr>
          <a:xfrm>
            <a:off x="1836731" y="4470154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Donte</a:t>
            </a:r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DiVincenzo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B7F7F8B-61BE-6114-39A7-17D69167E0B6}"/>
              </a:ext>
            </a:extLst>
          </p:cNvPr>
          <p:cNvSpPr/>
          <p:nvPr/>
        </p:nvSpPr>
        <p:spPr>
          <a:xfrm>
            <a:off x="1010003" y="3893131"/>
            <a:ext cx="587593" cy="5770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27F51D9-53DE-061E-4D96-98C7338BA8A2}"/>
              </a:ext>
            </a:extLst>
          </p:cNvPr>
          <p:cNvSpPr/>
          <p:nvPr/>
        </p:nvSpPr>
        <p:spPr>
          <a:xfrm>
            <a:off x="3301184" y="3893130"/>
            <a:ext cx="587593" cy="5770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C104C5B-64D0-3A46-1009-29A9BDA530B8}"/>
              </a:ext>
            </a:extLst>
          </p:cNvPr>
          <p:cNvSpPr/>
          <p:nvPr/>
        </p:nvSpPr>
        <p:spPr>
          <a:xfrm>
            <a:off x="6568259" y="3893130"/>
            <a:ext cx="587593" cy="577023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182137-7DBF-4C93-0004-A973D8FE7BF1}"/>
              </a:ext>
            </a:extLst>
          </p:cNvPr>
          <p:cNvSpPr txBox="1"/>
          <p:nvPr/>
        </p:nvSpPr>
        <p:spPr>
          <a:xfrm>
            <a:off x="621702" y="4470154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Victor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Wembanyama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1CA0EF8-F032-C892-1FAE-B4B0B125592E}"/>
              </a:ext>
            </a:extLst>
          </p:cNvPr>
          <p:cNvSpPr txBox="1"/>
          <p:nvPr/>
        </p:nvSpPr>
        <p:spPr>
          <a:xfrm>
            <a:off x="3301184" y="4470154"/>
            <a:ext cx="916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 Reid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F649027-CC1B-20FE-D93C-F7DA00523869}"/>
              </a:ext>
            </a:extLst>
          </p:cNvPr>
          <p:cNvSpPr/>
          <p:nvPr/>
        </p:nvSpPr>
        <p:spPr>
          <a:xfrm>
            <a:off x="5410553" y="3893131"/>
            <a:ext cx="587593" cy="5770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EE94922-A3A9-1B3E-EC68-6379FE335540}"/>
              </a:ext>
            </a:extLst>
          </p:cNvPr>
          <p:cNvSpPr/>
          <p:nvPr/>
        </p:nvSpPr>
        <p:spPr>
          <a:xfrm>
            <a:off x="7701734" y="3893130"/>
            <a:ext cx="587593" cy="5770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38FAE7B-27EF-44BE-D238-1168A23C6E33}"/>
              </a:ext>
            </a:extLst>
          </p:cNvPr>
          <p:cNvSpPr txBox="1"/>
          <p:nvPr/>
        </p:nvSpPr>
        <p:spPr>
          <a:xfrm>
            <a:off x="5022252" y="4470154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Victor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Wembanyama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81E14BE-5F50-4193-0185-64F0C00B18E0}"/>
              </a:ext>
            </a:extLst>
          </p:cNvPr>
          <p:cNvSpPr txBox="1"/>
          <p:nvPr/>
        </p:nvSpPr>
        <p:spPr>
          <a:xfrm>
            <a:off x="7701734" y="4470154"/>
            <a:ext cx="916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 Reid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9104E56-1249-5D38-C40D-D3D69C1F0281}"/>
              </a:ext>
            </a:extLst>
          </p:cNvPr>
          <p:cNvSpPr txBox="1"/>
          <p:nvPr/>
        </p:nvSpPr>
        <p:spPr>
          <a:xfrm>
            <a:off x="6477000" y="4470154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Rudy Gobert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BCEB18-BEFC-62B9-9F57-3D1A52E0A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541" y="1673650"/>
            <a:ext cx="768350" cy="20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0B94F7-3884-11CE-95B5-575018331AFC}"/>
              </a:ext>
            </a:extLst>
          </p:cNvPr>
          <p:cNvSpPr txBox="1"/>
          <p:nvPr/>
        </p:nvSpPr>
        <p:spPr>
          <a:xfrm>
            <a:off x="0" y="28575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p24 à 27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D2A562-53F0-D573-0E9D-956BCF4CBEF9}"/>
              </a:ext>
            </a:extLst>
          </p:cNvPr>
          <p:cNvSpPr txBox="1"/>
          <p:nvPr/>
        </p:nvSpPr>
        <p:spPr>
          <a:xfrm>
            <a:off x="1871335" y="3511748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Ailier ( SF 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3DC2E3-1D2B-8317-211A-0B7C525A92FD}"/>
              </a:ext>
            </a:extLst>
          </p:cNvPr>
          <p:cNvSpPr txBox="1"/>
          <p:nvPr/>
        </p:nvSpPr>
        <p:spPr>
          <a:xfrm>
            <a:off x="6059672" y="3477858"/>
            <a:ext cx="1396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Ailier Fort ( PF )</a:t>
            </a:r>
          </a:p>
        </p:txBody>
      </p:sp>
    </p:spTree>
    <p:extLst>
      <p:ext uri="{BB962C8B-B14F-4D97-AF65-F5344CB8AC3E}">
        <p14:creationId xmlns:p14="http://schemas.microsoft.com/office/powerpoint/2010/main" val="355796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5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6D3DDA-B222-6937-196D-000F5D5B9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Archétypes – Pivot ( C )</a:t>
            </a:r>
          </a:p>
        </p:txBody>
      </p:sp>
      <p:pic>
        <p:nvPicPr>
          <p:cNvPr id="5" name="Image 4" descr="Une image contenant capture d’écran, diagramme, texte, conception&#10;&#10;Le contenu généré par l’IA peut être incorrect.">
            <a:extLst>
              <a:ext uri="{FF2B5EF4-FFF2-40B4-BE49-F238E27FC236}">
                <a16:creationId xmlns:a16="http://schemas.microsoft.com/office/drawing/2014/main" id="{E24E32C6-DAA4-5A0E-B448-458AF9466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06" y="1597875"/>
            <a:ext cx="4248446" cy="3131839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B904843-8A7C-4718-B790-46740A1D7F26}"/>
              </a:ext>
            </a:extLst>
          </p:cNvPr>
          <p:cNvSpPr/>
          <p:nvPr/>
        </p:nvSpPr>
        <p:spPr>
          <a:xfrm>
            <a:off x="6508895" y="2779013"/>
            <a:ext cx="587593" cy="577023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22401D5-E7BD-4092-0887-2584F3738BAF}"/>
              </a:ext>
            </a:extLst>
          </p:cNvPr>
          <p:cNvSpPr/>
          <p:nvPr/>
        </p:nvSpPr>
        <p:spPr>
          <a:xfrm>
            <a:off x="6508895" y="1597875"/>
            <a:ext cx="587593" cy="5770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710A3EB-4B76-16FB-0799-C0558159C0B1}"/>
              </a:ext>
            </a:extLst>
          </p:cNvPr>
          <p:cNvSpPr/>
          <p:nvPr/>
        </p:nvSpPr>
        <p:spPr>
          <a:xfrm>
            <a:off x="6508895" y="3875570"/>
            <a:ext cx="587593" cy="5770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B9E888-320F-D2AE-4258-D6EDDAA4AC8D}"/>
              </a:ext>
            </a:extLst>
          </p:cNvPr>
          <p:cNvSpPr txBox="1"/>
          <p:nvPr/>
        </p:nvSpPr>
        <p:spPr>
          <a:xfrm>
            <a:off x="6148503" y="2174898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Victor </a:t>
            </a:r>
            <a:r>
              <a:rPr lang="fr-FR" sz="1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Wembanyama</a:t>
            </a:r>
            <a:endParaRPr lang="fr-FR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DA40154-DD9A-FA89-30D2-C7D3A6E2647E}"/>
              </a:ext>
            </a:extLst>
          </p:cNvPr>
          <p:cNvSpPr txBox="1"/>
          <p:nvPr/>
        </p:nvSpPr>
        <p:spPr>
          <a:xfrm>
            <a:off x="6475738" y="4452593"/>
            <a:ext cx="653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 Reid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446C70-54BD-824E-2057-044A895B9A84}"/>
              </a:ext>
            </a:extLst>
          </p:cNvPr>
          <p:cNvSpPr txBox="1"/>
          <p:nvPr/>
        </p:nvSpPr>
        <p:spPr>
          <a:xfrm>
            <a:off x="6373726" y="3356036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Rudy Gobert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85B4D4-FFC8-918D-657F-7AB7E277F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400" y="2093981"/>
            <a:ext cx="768350" cy="20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B9A172-7F5A-03A3-DB32-96DCADA7F150}"/>
              </a:ext>
            </a:extLst>
          </p:cNvPr>
          <p:cNvSpPr txBox="1"/>
          <p:nvPr/>
        </p:nvSpPr>
        <p:spPr>
          <a:xfrm>
            <a:off x="0" y="28575"/>
            <a:ext cx="1157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p28 &amp; 29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779269-7818-EC44-EA6E-7572F3B7D071}"/>
              </a:ext>
            </a:extLst>
          </p:cNvPr>
          <p:cNvSpPr txBox="1"/>
          <p:nvPr/>
        </p:nvSpPr>
        <p:spPr>
          <a:xfrm>
            <a:off x="2291088" y="4391036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Pivot ( C )</a:t>
            </a:r>
          </a:p>
        </p:txBody>
      </p:sp>
    </p:spTree>
    <p:extLst>
      <p:ext uri="{BB962C8B-B14F-4D97-AF65-F5344CB8AC3E}">
        <p14:creationId xmlns:p14="http://schemas.microsoft.com/office/powerpoint/2010/main" val="346460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E372F3-E6FF-EB98-9A8A-167B5F6B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99" y="598575"/>
            <a:ext cx="7107833" cy="999300"/>
          </a:xfrm>
        </p:spPr>
        <p:txBody>
          <a:bodyPr>
            <a:normAutofit fontScale="90000"/>
          </a:bodyPr>
          <a:lstStyle/>
          <a:p>
            <a:r>
              <a:rPr lang="fr-FR" dirty="0"/>
              <a:t>Recommandations clés, limites &amp; conclusions</a:t>
            </a:r>
          </a:p>
        </p:txBody>
      </p:sp>
      <p:sp>
        <p:nvSpPr>
          <p:cNvPr id="160" name="Freeform 5">
            <a:extLst>
              <a:ext uri="{FF2B5EF4-FFF2-40B4-BE49-F238E27FC236}">
                <a16:creationId xmlns:a16="http://schemas.microsoft.com/office/drawing/2014/main" id="{64646545-74E2-0F07-96B4-9BB0891FEDCB}"/>
              </a:ext>
            </a:extLst>
          </p:cNvPr>
          <p:cNvSpPr/>
          <p:nvPr/>
        </p:nvSpPr>
        <p:spPr>
          <a:xfrm>
            <a:off x="1155475" y="1965337"/>
            <a:ext cx="706941" cy="746581"/>
          </a:xfrm>
          <a:custGeom>
            <a:avLst/>
            <a:gdLst>
              <a:gd name="connsiteX0" fmla="*/ 0 w 180123"/>
              <a:gd name="connsiteY0" fmla="*/ 0 h 183230"/>
              <a:gd name="connsiteX1" fmla="*/ 180123 w 180123"/>
              <a:gd name="connsiteY1" fmla="*/ 0 h 183230"/>
              <a:gd name="connsiteX2" fmla="*/ 180123 w 180123"/>
              <a:gd name="connsiteY2" fmla="*/ 183231 h 183230"/>
              <a:gd name="connsiteX3" fmla="*/ 0 w 180123"/>
              <a:gd name="connsiteY3" fmla="*/ 183231 h 18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123" h="183230">
                <a:moveTo>
                  <a:pt x="0" y="0"/>
                </a:moveTo>
                <a:lnTo>
                  <a:pt x="180123" y="0"/>
                </a:lnTo>
                <a:lnTo>
                  <a:pt x="180123" y="183231"/>
                </a:lnTo>
                <a:lnTo>
                  <a:pt x="0" y="183231"/>
                </a:lnTo>
                <a:close/>
              </a:path>
            </a:pathLst>
          </a:custGeom>
          <a:solidFill>
            <a:srgbClr val="1F78B4"/>
          </a:solidFill>
          <a:ln w="170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Freeform 6">
            <a:extLst>
              <a:ext uri="{FF2B5EF4-FFF2-40B4-BE49-F238E27FC236}">
                <a16:creationId xmlns:a16="http://schemas.microsoft.com/office/drawing/2014/main" id="{FC76F134-FA73-E583-BA0C-A69B84EEC8E7}"/>
              </a:ext>
            </a:extLst>
          </p:cNvPr>
          <p:cNvSpPr/>
          <p:nvPr/>
        </p:nvSpPr>
        <p:spPr>
          <a:xfrm>
            <a:off x="1970593" y="1965333"/>
            <a:ext cx="894878" cy="746581"/>
          </a:xfrm>
          <a:custGeom>
            <a:avLst/>
            <a:gdLst>
              <a:gd name="connsiteX0" fmla="*/ 153028 w 228008"/>
              <a:gd name="connsiteY0" fmla="*/ 183231 h 183230"/>
              <a:gd name="connsiteX1" fmla="*/ 0 w 228008"/>
              <a:gd name="connsiteY1" fmla="*/ 183231 h 183230"/>
              <a:gd name="connsiteX2" fmla="*/ 0 w 228008"/>
              <a:gd name="connsiteY2" fmla="*/ 0 h 183230"/>
              <a:gd name="connsiteX3" fmla="*/ 153028 w 228008"/>
              <a:gd name="connsiteY3" fmla="*/ 0 h 183230"/>
              <a:gd name="connsiteX4" fmla="*/ 228008 w 228008"/>
              <a:gd name="connsiteY4" fmla="*/ 91701 h 183230"/>
              <a:gd name="connsiteX5" fmla="*/ 153028 w 228008"/>
              <a:gd name="connsiteY5" fmla="*/ 183231 h 18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008" h="183230">
                <a:moveTo>
                  <a:pt x="153028" y="183231"/>
                </a:moveTo>
                <a:lnTo>
                  <a:pt x="0" y="183231"/>
                </a:lnTo>
                <a:lnTo>
                  <a:pt x="0" y="0"/>
                </a:lnTo>
                <a:lnTo>
                  <a:pt x="153028" y="0"/>
                </a:lnTo>
                <a:lnTo>
                  <a:pt x="228008" y="91701"/>
                </a:lnTo>
                <a:lnTo>
                  <a:pt x="153028" y="183231"/>
                </a:lnTo>
                <a:close/>
              </a:path>
            </a:pathLst>
          </a:custGeom>
          <a:solidFill>
            <a:srgbClr val="18689A"/>
          </a:solidFill>
          <a:ln w="170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Freeform 7">
            <a:extLst>
              <a:ext uri="{FF2B5EF4-FFF2-40B4-BE49-F238E27FC236}">
                <a16:creationId xmlns:a16="http://schemas.microsoft.com/office/drawing/2014/main" id="{D8D4E6A3-6B75-9960-ED9F-1D555A4F84A3}"/>
              </a:ext>
            </a:extLst>
          </p:cNvPr>
          <p:cNvSpPr/>
          <p:nvPr/>
        </p:nvSpPr>
        <p:spPr>
          <a:xfrm>
            <a:off x="2706550" y="1960880"/>
            <a:ext cx="1001887" cy="746581"/>
          </a:xfrm>
          <a:custGeom>
            <a:avLst/>
            <a:gdLst>
              <a:gd name="connsiteX0" fmla="*/ 180293 w 255273"/>
              <a:gd name="connsiteY0" fmla="*/ 183231 h 183230"/>
              <a:gd name="connsiteX1" fmla="*/ 0 w 255273"/>
              <a:gd name="connsiteY1" fmla="*/ 183231 h 183230"/>
              <a:gd name="connsiteX2" fmla="*/ 74639 w 255273"/>
              <a:gd name="connsiteY2" fmla="*/ 91701 h 183230"/>
              <a:gd name="connsiteX3" fmla="*/ 0 w 255273"/>
              <a:gd name="connsiteY3" fmla="*/ 0 h 183230"/>
              <a:gd name="connsiteX4" fmla="*/ 180293 w 255273"/>
              <a:gd name="connsiteY4" fmla="*/ 0 h 183230"/>
              <a:gd name="connsiteX5" fmla="*/ 255274 w 255273"/>
              <a:gd name="connsiteY5" fmla="*/ 91701 h 183230"/>
              <a:gd name="connsiteX6" fmla="*/ 180293 w 255273"/>
              <a:gd name="connsiteY6" fmla="*/ 183231 h 18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5273" h="183230">
                <a:moveTo>
                  <a:pt x="180293" y="183231"/>
                </a:moveTo>
                <a:lnTo>
                  <a:pt x="0" y="183231"/>
                </a:lnTo>
                <a:lnTo>
                  <a:pt x="74639" y="91701"/>
                </a:lnTo>
                <a:lnTo>
                  <a:pt x="0" y="0"/>
                </a:lnTo>
                <a:lnTo>
                  <a:pt x="180293" y="0"/>
                </a:lnTo>
                <a:lnTo>
                  <a:pt x="255274" y="91701"/>
                </a:lnTo>
                <a:lnTo>
                  <a:pt x="180293" y="183231"/>
                </a:lnTo>
                <a:close/>
              </a:path>
            </a:pathLst>
          </a:custGeom>
          <a:solidFill>
            <a:srgbClr val="125880"/>
          </a:solidFill>
          <a:ln w="170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Freeform 9">
            <a:extLst>
              <a:ext uri="{FF2B5EF4-FFF2-40B4-BE49-F238E27FC236}">
                <a16:creationId xmlns:a16="http://schemas.microsoft.com/office/drawing/2014/main" id="{49A1085F-A6AC-13F6-1463-081994DA025F}"/>
              </a:ext>
            </a:extLst>
          </p:cNvPr>
          <p:cNvSpPr/>
          <p:nvPr/>
        </p:nvSpPr>
        <p:spPr>
          <a:xfrm>
            <a:off x="3570108" y="1956427"/>
            <a:ext cx="1001892" cy="746581"/>
          </a:xfrm>
          <a:custGeom>
            <a:avLst/>
            <a:gdLst>
              <a:gd name="connsiteX0" fmla="*/ 180294 w 255274"/>
              <a:gd name="connsiteY0" fmla="*/ 183231 h 183230"/>
              <a:gd name="connsiteX1" fmla="*/ 0 w 255274"/>
              <a:gd name="connsiteY1" fmla="*/ 183231 h 183230"/>
              <a:gd name="connsiteX2" fmla="*/ 74640 w 255274"/>
              <a:gd name="connsiteY2" fmla="*/ 91701 h 183230"/>
              <a:gd name="connsiteX3" fmla="*/ 0 w 255274"/>
              <a:gd name="connsiteY3" fmla="*/ 0 h 183230"/>
              <a:gd name="connsiteX4" fmla="*/ 180294 w 255274"/>
              <a:gd name="connsiteY4" fmla="*/ 0 h 183230"/>
              <a:gd name="connsiteX5" fmla="*/ 255274 w 255274"/>
              <a:gd name="connsiteY5" fmla="*/ 91701 h 183230"/>
              <a:gd name="connsiteX6" fmla="*/ 180294 w 255274"/>
              <a:gd name="connsiteY6" fmla="*/ 183231 h 18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5274" h="183230">
                <a:moveTo>
                  <a:pt x="180294" y="183231"/>
                </a:moveTo>
                <a:lnTo>
                  <a:pt x="0" y="183231"/>
                </a:lnTo>
                <a:lnTo>
                  <a:pt x="74640" y="91701"/>
                </a:lnTo>
                <a:lnTo>
                  <a:pt x="0" y="0"/>
                </a:lnTo>
                <a:lnTo>
                  <a:pt x="180294" y="0"/>
                </a:lnTo>
                <a:lnTo>
                  <a:pt x="255274" y="91701"/>
                </a:lnTo>
                <a:lnTo>
                  <a:pt x="180294" y="183231"/>
                </a:lnTo>
                <a:close/>
              </a:path>
            </a:pathLst>
          </a:custGeom>
          <a:solidFill>
            <a:srgbClr val="0B4968"/>
          </a:solidFill>
          <a:ln w="170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Freeform 11">
            <a:extLst>
              <a:ext uri="{FF2B5EF4-FFF2-40B4-BE49-F238E27FC236}">
                <a16:creationId xmlns:a16="http://schemas.microsoft.com/office/drawing/2014/main" id="{CA5BF38A-A9F5-26BC-8FDE-FA065823C552}"/>
              </a:ext>
            </a:extLst>
          </p:cNvPr>
          <p:cNvSpPr/>
          <p:nvPr/>
        </p:nvSpPr>
        <p:spPr>
          <a:xfrm>
            <a:off x="259254" y="1551725"/>
            <a:ext cx="1518552" cy="1633057"/>
          </a:xfrm>
          <a:custGeom>
            <a:avLst/>
            <a:gdLst>
              <a:gd name="connsiteX0" fmla="*/ 375925 w 386915"/>
              <a:gd name="connsiteY0" fmla="*/ 166344 h 400794"/>
              <a:gd name="connsiteX1" fmla="*/ 272315 w 386915"/>
              <a:gd name="connsiteY1" fmla="*/ 23849 h 400794"/>
              <a:gd name="connsiteX2" fmla="*/ 207559 w 386915"/>
              <a:gd name="connsiteY2" fmla="*/ 2884 h 400794"/>
              <a:gd name="connsiteX3" fmla="*/ 40046 w 386915"/>
              <a:gd name="connsiteY3" fmla="*/ 57257 h 400794"/>
              <a:gd name="connsiteX4" fmla="*/ 0 w 386915"/>
              <a:gd name="connsiteY4" fmla="*/ 112312 h 400794"/>
              <a:gd name="connsiteX5" fmla="*/ 0 w 386915"/>
              <a:gd name="connsiteY5" fmla="*/ 288554 h 400794"/>
              <a:gd name="connsiteX6" fmla="*/ 40046 w 386915"/>
              <a:gd name="connsiteY6" fmla="*/ 343609 h 400794"/>
              <a:gd name="connsiteX7" fmla="*/ 207559 w 386915"/>
              <a:gd name="connsiteY7" fmla="*/ 397981 h 400794"/>
              <a:gd name="connsiteX8" fmla="*/ 272315 w 386915"/>
              <a:gd name="connsiteY8" fmla="*/ 377016 h 400794"/>
              <a:gd name="connsiteX9" fmla="*/ 375925 w 386915"/>
              <a:gd name="connsiteY9" fmla="*/ 234522 h 400794"/>
              <a:gd name="connsiteX10" fmla="*/ 375925 w 386915"/>
              <a:gd name="connsiteY10" fmla="*/ 166514 h 400794"/>
              <a:gd name="connsiteX11" fmla="*/ 92873 w 386915"/>
              <a:gd name="connsiteY11" fmla="*/ 254635 h 400794"/>
              <a:gd name="connsiteX12" fmla="*/ 38513 w 386915"/>
              <a:gd name="connsiteY12" fmla="*/ 200262 h 400794"/>
              <a:gd name="connsiteX13" fmla="*/ 92873 w 386915"/>
              <a:gd name="connsiteY13" fmla="*/ 145890 h 400794"/>
              <a:gd name="connsiteX14" fmla="*/ 147234 w 386915"/>
              <a:gd name="connsiteY14" fmla="*/ 200262 h 400794"/>
              <a:gd name="connsiteX15" fmla="*/ 92873 w 386915"/>
              <a:gd name="connsiteY15" fmla="*/ 254635 h 40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915" h="400794">
                <a:moveTo>
                  <a:pt x="375925" y="166344"/>
                </a:moveTo>
                <a:lnTo>
                  <a:pt x="272315" y="23849"/>
                </a:lnTo>
                <a:cubicBezTo>
                  <a:pt x="257660" y="3566"/>
                  <a:pt x="231417" y="-4956"/>
                  <a:pt x="207559" y="2884"/>
                </a:cubicBezTo>
                <a:lnTo>
                  <a:pt x="40046" y="57257"/>
                </a:lnTo>
                <a:cubicBezTo>
                  <a:pt x="16189" y="64927"/>
                  <a:pt x="0" y="87256"/>
                  <a:pt x="0" y="112312"/>
                </a:cubicBezTo>
                <a:lnTo>
                  <a:pt x="0" y="288554"/>
                </a:lnTo>
                <a:cubicBezTo>
                  <a:pt x="0" y="313610"/>
                  <a:pt x="16189" y="335939"/>
                  <a:pt x="40046" y="343609"/>
                </a:cubicBezTo>
                <a:lnTo>
                  <a:pt x="207559" y="397981"/>
                </a:lnTo>
                <a:cubicBezTo>
                  <a:pt x="231417" y="405651"/>
                  <a:pt x="257490" y="397300"/>
                  <a:pt x="272315" y="377016"/>
                </a:cubicBezTo>
                <a:lnTo>
                  <a:pt x="375925" y="234522"/>
                </a:lnTo>
                <a:cubicBezTo>
                  <a:pt x="390580" y="214239"/>
                  <a:pt x="390580" y="186797"/>
                  <a:pt x="375925" y="166514"/>
                </a:cubicBezTo>
                <a:close/>
                <a:moveTo>
                  <a:pt x="92873" y="254635"/>
                </a:moveTo>
                <a:cubicBezTo>
                  <a:pt x="62882" y="254635"/>
                  <a:pt x="38513" y="230261"/>
                  <a:pt x="38513" y="200262"/>
                </a:cubicBezTo>
                <a:cubicBezTo>
                  <a:pt x="38513" y="170264"/>
                  <a:pt x="62882" y="145890"/>
                  <a:pt x="92873" y="145890"/>
                </a:cubicBezTo>
                <a:cubicBezTo>
                  <a:pt x="122866" y="145890"/>
                  <a:pt x="147234" y="170264"/>
                  <a:pt x="147234" y="200262"/>
                </a:cubicBezTo>
                <a:cubicBezTo>
                  <a:pt x="147234" y="230261"/>
                  <a:pt x="122866" y="254635"/>
                  <a:pt x="92873" y="254635"/>
                </a:cubicBezTo>
                <a:close/>
              </a:path>
            </a:pathLst>
          </a:custGeom>
          <a:solidFill>
            <a:srgbClr val="1F78B4"/>
          </a:solidFill>
          <a:ln w="170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5A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TextBox 23">
            <a:extLst>
              <a:ext uri="{FF2B5EF4-FFF2-40B4-BE49-F238E27FC236}">
                <a16:creationId xmlns:a16="http://schemas.microsoft.com/office/drawing/2014/main" id="{6B2BB084-D9F6-6672-A7EC-FBECA4D8755E}"/>
              </a:ext>
            </a:extLst>
          </p:cNvPr>
          <p:cNvSpPr txBox="1"/>
          <p:nvPr/>
        </p:nvSpPr>
        <p:spPr>
          <a:xfrm>
            <a:off x="2011136" y="2233754"/>
            <a:ext cx="27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66" name="TextBox 24">
            <a:extLst>
              <a:ext uri="{FF2B5EF4-FFF2-40B4-BE49-F238E27FC236}">
                <a16:creationId xmlns:a16="http://schemas.microsoft.com/office/drawing/2014/main" id="{E4E79867-5754-B28C-33DA-AE1989960306}"/>
              </a:ext>
            </a:extLst>
          </p:cNvPr>
          <p:cNvSpPr txBox="1"/>
          <p:nvPr/>
        </p:nvSpPr>
        <p:spPr>
          <a:xfrm>
            <a:off x="3032545" y="2231527"/>
            <a:ext cx="271264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67" name="TextBox 25">
            <a:extLst>
              <a:ext uri="{FF2B5EF4-FFF2-40B4-BE49-F238E27FC236}">
                <a16:creationId xmlns:a16="http://schemas.microsoft.com/office/drawing/2014/main" id="{23023976-739D-C176-2BAA-14B21139AEDB}"/>
              </a:ext>
            </a:extLst>
          </p:cNvPr>
          <p:cNvSpPr txBox="1"/>
          <p:nvPr/>
        </p:nvSpPr>
        <p:spPr>
          <a:xfrm>
            <a:off x="6964557" y="3283583"/>
            <a:ext cx="271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03</a:t>
            </a:r>
          </a:p>
        </p:txBody>
      </p:sp>
      <p:sp>
        <p:nvSpPr>
          <p:cNvPr id="169" name="TextBox 17">
            <a:extLst>
              <a:ext uri="{FF2B5EF4-FFF2-40B4-BE49-F238E27FC236}">
                <a16:creationId xmlns:a16="http://schemas.microsoft.com/office/drawing/2014/main" id="{F6171A46-B582-EB6B-FC9D-3C5333B4A4C5}"/>
              </a:ext>
            </a:extLst>
          </p:cNvPr>
          <p:cNvSpPr txBox="1"/>
          <p:nvPr/>
        </p:nvSpPr>
        <p:spPr>
          <a:xfrm>
            <a:off x="1640966" y="2791807"/>
            <a:ext cx="1566527" cy="40011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000" b="1" kern="1200" noProof="1">
                <a:solidFill>
                  <a:srgbClr val="18689A"/>
                </a:solidFill>
                <a:latin typeface="Calibri"/>
                <a:ea typeface="+mn-ea"/>
                <a:cs typeface="+mn-cs"/>
              </a:rPr>
              <a:t>1. Check-up </a:t>
            </a:r>
          </a:p>
        </p:txBody>
      </p:sp>
      <p:sp>
        <p:nvSpPr>
          <p:cNvPr id="172" name="TextBox 20">
            <a:extLst>
              <a:ext uri="{FF2B5EF4-FFF2-40B4-BE49-F238E27FC236}">
                <a16:creationId xmlns:a16="http://schemas.microsoft.com/office/drawing/2014/main" id="{390D3095-44E0-DDD4-03A0-531AD6C8D876}"/>
              </a:ext>
            </a:extLst>
          </p:cNvPr>
          <p:cNvSpPr txBox="1"/>
          <p:nvPr/>
        </p:nvSpPr>
        <p:spPr>
          <a:xfrm>
            <a:off x="3458075" y="2784672"/>
            <a:ext cx="1960592" cy="40011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000" b="1" kern="1200" noProof="1">
                <a:solidFill>
                  <a:srgbClr val="0B4968"/>
                </a:solidFill>
                <a:latin typeface="Calibri"/>
                <a:ea typeface="+mn-ea"/>
                <a:cs typeface="+mn-cs"/>
              </a:rPr>
              <a:t>3. Fixer les caps</a:t>
            </a:r>
          </a:p>
        </p:txBody>
      </p:sp>
      <p:sp>
        <p:nvSpPr>
          <p:cNvPr id="175" name="TextBox 46">
            <a:extLst>
              <a:ext uri="{FF2B5EF4-FFF2-40B4-BE49-F238E27FC236}">
                <a16:creationId xmlns:a16="http://schemas.microsoft.com/office/drawing/2014/main" id="{8E465990-C2ED-3ECE-70BD-0986FF756B8E}"/>
              </a:ext>
            </a:extLst>
          </p:cNvPr>
          <p:cNvSpPr txBox="1"/>
          <p:nvPr/>
        </p:nvSpPr>
        <p:spPr>
          <a:xfrm>
            <a:off x="2073844" y="1429900"/>
            <a:ext cx="2573829" cy="40011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000" b="1" kern="1200" noProof="1">
                <a:solidFill>
                  <a:srgbClr val="125880"/>
                </a:solidFill>
                <a:latin typeface="Calibri"/>
                <a:ea typeface="+mn-ea"/>
                <a:cs typeface="+mn-cs"/>
              </a:rPr>
              <a:t>2. Attribution des rôles</a:t>
            </a:r>
          </a:p>
        </p:txBody>
      </p:sp>
      <p:sp>
        <p:nvSpPr>
          <p:cNvPr id="177" name="TextBox 24">
            <a:extLst>
              <a:ext uri="{FF2B5EF4-FFF2-40B4-BE49-F238E27FC236}">
                <a16:creationId xmlns:a16="http://schemas.microsoft.com/office/drawing/2014/main" id="{377CB2FB-8CC4-8E18-5266-9B835BB89739}"/>
              </a:ext>
            </a:extLst>
          </p:cNvPr>
          <p:cNvSpPr txBox="1"/>
          <p:nvPr/>
        </p:nvSpPr>
        <p:spPr>
          <a:xfrm>
            <a:off x="3854460" y="2228677"/>
            <a:ext cx="271264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54">
              <a:buClrTx/>
              <a:buFontTx/>
              <a:buNone/>
            </a:pPr>
            <a:r>
              <a:rPr lang="en-US" sz="24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14B89DF5-BF3D-9276-955F-C7AB658D25F5}"/>
              </a:ext>
            </a:extLst>
          </p:cNvPr>
          <p:cNvSpPr/>
          <p:nvPr/>
        </p:nvSpPr>
        <p:spPr>
          <a:xfrm>
            <a:off x="6166187" y="2178899"/>
            <a:ext cx="2977813" cy="171074"/>
          </a:xfrm>
          <a:prstGeom prst="rect">
            <a:avLst/>
          </a:prstGeom>
          <a:gradFill flip="none" rotWithShape="1">
            <a:gsLst>
              <a:gs pos="9800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31000">
                <a:srgbClr val="666666">
                  <a:tint val="44500"/>
                  <a:satMod val="160000"/>
                </a:srgbClr>
              </a:gs>
              <a:gs pos="55000">
                <a:srgbClr val="6666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9" name="Rounded Rectangle 3">
            <a:extLst>
              <a:ext uri="{FF2B5EF4-FFF2-40B4-BE49-F238E27FC236}">
                <a16:creationId xmlns:a16="http://schemas.microsoft.com/office/drawing/2014/main" id="{2185F3CE-97EE-2676-70F5-4A3A31214F6F}"/>
              </a:ext>
            </a:extLst>
          </p:cNvPr>
          <p:cNvSpPr/>
          <p:nvPr/>
        </p:nvSpPr>
        <p:spPr>
          <a:xfrm>
            <a:off x="7058322" y="1798268"/>
            <a:ext cx="1939786" cy="860817"/>
          </a:xfrm>
          <a:prstGeom prst="roundRect">
            <a:avLst>
              <a:gd name="adj" fmla="val 6322"/>
            </a:avLst>
          </a:prstGeom>
          <a:solidFill>
            <a:srgbClr val="166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/>
              <a:t>Limites</a:t>
            </a:r>
            <a:endParaRPr lang="en-US" sz="3600" b="1" dirty="0"/>
          </a:p>
        </p:txBody>
      </p:sp>
      <p:sp>
        <p:nvSpPr>
          <p:cNvPr id="180" name="Rounded Rectangle 4">
            <a:extLst>
              <a:ext uri="{FF2B5EF4-FFF2-40B4-BE49-F238E27FC236}">
                <a16:creationId xmlns:a16="http://schemas.microsoft.com/office/drawing/2014/main" id="{918514FF-AFB6-DA99-B168-9B753D71182F}"/>
              </a:ext>
            </a:extLst>
          </p:cNvPr>
          <p:cNvSpPr/>
          <p:nvPr/>
        </p:nvSpPr>
        <p:spPr>
          <a:xfrm>
            <a:off x="7094339" y="1841721"/>
            <a:ext cx="1859161" cy="774698"/>
          </a:xfrm>
          <a:prstGeom prst="roundRect">
            <a:avLst>
              <a:gd name="adj" fmla="val 296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grpSp>
        <p:nvGrpSpPr>
          <p:cNvPr id="181" name="Group 24">
            <a:extLst>
              <a:ext uri="{FF2B5EF4-FFF2-40B4-BE49-F238E27FC236}">
                <a16:creationId xmlns:a16="http://schemas.microsoft.com/office/drawing/2014/main" id="{7ED4F32A-49D8-60B8-D3CD-7887F7694C55}"/>
              </a:ext>
            </a:extLst>
          </p:cNvPr>
          <p:cNvGrpSpPr/>
          <p:nvPr/>
        </p:nvGrpSpPr>
        <p:grpSpPr>
          <a:xfrm>
            <a:off x="5500739" y="1379259"/>
            <a:ext cx="1481531" cy="1977988"/>
            <a:chOff x="3132153" y="3403957"/>
            <a:chExt cx="1620670" cy="2399993"/>
          </a:xfrm>
        </p:grpSpPr>
        <p:grpSp>
          <p:nvGrpSpPr>
            <p:cNvPr id="182" name="Group 25">
              <a:extLst>
                <a:ext uri="{FF2B5EF4-FFF2-40B4-BE49-F238E27FC236}">
                  <a16:creationId xmlns:a16="http://schemas.microsoft.com/office/drawing/2014/main" id="{168961AE-45F9-3A13-4C3B-E2746E99A569}"/>
                </a:ext>
              </a:extLst>
            </p:cNvPr>
            <p:cNvGrpSpPr/>
            <p:nvPr/>
          </p:nvGrpSpPr>
          <p:grpSpPr>
            <a:xfrm>
              <a:off x="4418954" y="3565145"/>
              <a:ext cx="333869" cy="1829815"/>
              <a:chOff x="4418954" y="3565145"/>
              <a:chExt cx="333869" cy="1829815"/>
            </a:xfrm>
          </p:grpSpPr>
          <p:sp>
            <p:nvSpPr>
              <p:cNvPr id="205" name="Freeform 48">
                <a:extLst>
                  <a:ext uri="{FF2B5EF4-FFF2-40B4-BE49-F238E27FC236}">
                    <a16:creationId xmlns:a16="http://schemas.microsoft.com/office/drawing/2014/main" id="{BF2C1CD9-6616-FD23-C1DF-43742911AD8D}"/>
                  </a:ext>
                </a:extLst>
              </p:cNvPr>
              <p:cNvSpPr/>
              <p:nvPr/>
            </p:nvSpPr>
            <p:spPr>
              <a:xfrm>
                <a:off x="4418954" y="4966519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6" name="Freeform 49">
                <a:extLst>
                  <a:ext uri="{FF2B5EF4-FFF2-40B4-BE49-F238E27FC236}">
                    <a16:creationId xmlns:a16="http://schemas.microsoft.com/office/drawing/2014/main" id="{7116A3F8-33C2-69C3-CF62-B0AA2789368C}"/>
                  </a:ext>
                </a:extLst>
              </p:cNvPr>
              <p:cNvSpPr/>
              <p:nvPr/>
            </p:nvSpPr>
            <p:spPr>
              <a:xfrm>
                <a:off x="4422441" y="3565145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7" name="Freeform 50">
                <a:extLst>
                  <a:ext uri="{FF2B5EF4-FFF2-40B4-BE49-F238E27FC236}">
                    <a16:creationId xmlns:a16="http://schemas.microsoft.com/office/drawing/2014/main" id="{6575474E-0C08-9DA7-4CA8-C843D9905D01}"/>
                  </a:ext>
                </a:extLst>
              </p:cNvPr>
              <p:cNvSpPr/>
              <p:nvPr/>
            </p:nvSpPr>
            <p:spPr>
              <a:xfrm>
                <a:off x="4424517" y="4265832"/>
                <a:ext cx="328306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83" name="Group 26">
              <a:extLst>
                <a:ext uri="{FF2B5EF4-FFF2-40B4-BE49-F238E27FC236}">
                  <a16:creationId xmlns:a16="http://schemas.microsoft.com/office/drawing/2014/main" id="{37E7E133-4422-8E61-F11C-3E4948A7772B}"/>
                </a:ext>
              </a:extLst>
            </p:cNvPr>
            <p:cNvGrpSpPr/>
            <p:nvPr/>
          </p:nvGrpSpPr>
          <p:grpSpPr>
            <a:xfrm>
              <a:off x="3132153" y="3565145"/>
              <a:ext cx="338328" cy="1829815"/>
              <a:chOff x="3132153" y="3565145"/>
              <a:chExt cx="338328" cy="1829815"/>
            </a:xfrm>
          </p:grpSpPr>
          <p:sp>
            <p:nvSpPr>
              <p:cNvPr id="202" name="Freeform 45">
                <a:extLst>
                  <a:ext uri="{FF2B5EF4-FFF2-40B4-BE49-F238E27FC236}">
                    <a16:creationId xmlns:a16="http://schemas.microsoft.com/office/drawing/2014/main" id="{22C7EF97-9B11-5E61-DF5D-BA3755417754}"/>
                  </a:ext>
                </a:extLst>
              </p:cNvPr>
              <p:cNvSpPr/>
              <p:nvPr/>
            </p:nvSpPr>
            <p:spPr>
              <a:xfrm flipH="1">
                <a:off x="3137790" y="4966519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3" name="Freeform 46">
                <a:extLst>
                  <a:ext uri="{FF2B5EF4-FFF2-40B4-BE49-F238E27FC236}">
                    <a16:creationId xmlns:a16="http://schemas.microsoft.com/office/drawing/2014/main" id="{AC5DC098-ACBE-322A-EC95-87866940F4A1}"/>
                  </a:ext>
                </a:extLst>
              </p:cNvPr>
              <p:cNvSpPr/>
              <p:nvPr/>
            </p:nvSpPr>
            <p:spPr>
              <a:xfrm flipH="1">
                <a:off x="3134257" y="3565145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4" name="Freeform 47">
                <a:extLst>
                  <a:ext uri="{FF2B5EF4-FFF2-40B4-BE49-F238E27FC236}">
                    <a16:creationId xmlns:a16="http://schemas.microsoft.com/office/drawing/2014/main" id="{FE377442-E7A6-DB73-3C72-ECDA5F24AD7F}"/>
                  </a:ext>
                </a:extLst>
              </p:cNvPr>
              <p:cNvSpPr/>
              <p:nvPr/>
            </p:nvSpPr>
            <p:spPr>
              <a:xfrm flipH="1">
                <a:off x="3132153" y="4265832"/>
                <a:ext cx="332691" cy="428441"/>
              </a:xfrm>
              <a:custGeom>
                <a:avLst/>
                <a:gdLst>
                  <a:gd name="connsiteX0" fmla="*/ 0 w 328306"/>
                  <a:gd name="connsiteY0" fmla="*/ 0 h 428441"/>
                  <a:gd name="connsiteX1" fmla="*/ 328306 w 328306"/>
                  <a:gd name="connsiteY1" fmla="*/ 0 h 428441"/>
                  <a:gd name="connsiteX2" fmla="*/ 328306 w 328306"/>
                  <a:gd name="connsiteY2" fmla="*/ 58638 h 428441"/>
                  <a:gd name="connsiteX3" fmla="*/ 267004 w 328306"/>
                  <a:gd name="connsiteY3" fmla="*/ 77667 h 428441"/>
                  <a:gd name="connsiteX4" fmla="*/ 64557 w 328306"/>
                  <a:gd name="connsiteY4" fmla="*/ 383088 h 428441"/>
                  <a:gd name="connsiteX5" fmla="*/ 69129 w 328306"/>
                  <a:gd name="connsiteY5" fmla="*/ 428441 h 428441"/>
                  <a:gd name="connsiteX6" fmla="*/ 0 w 328306"/>
                  <a:gd name="connsiteY6" fmla="*/ 428441 h 4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306" h="428441">
                    <a:moveTo>
                      <a:pt x="0" y="0"/>
                    </a:moveTo>
                    <a:lnTo>
                      <a:pt x="328306" y="0"/>
                    </a:lnTo>
                    <a:lnTo>
                      <a:pt x="328306" y="58638"/>
                    </a:lnTo>
                    <a:lnTo>
                      <a:pt x="267004" y="77667"/>
                    </a:lnTo>
                    <a:cubicBezTo>
                      <a:pt x="148035" y="127987"/>
                      <a:pt x="64557" y="245789"/>
                      <a:pt x="64557" y="383088"/>
                    </a:cubicBezTo>
                    <a:lnTo>
                      <a:pt x="69129" y="428441"/>
                    </a:lnTo>
                    <a:lnTo>
                      <a:pt x="0" y="428441"/>
                    </a:lnTo>
                    <a:close/>
                  </a:path>
                </a:pathLst>
              </a:custGeom>
              <a:solidFill>
                <a:srgbClr val="434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84" name="Group 27">
              <a:extLst>
                <a:ext uri="{FF2B5EF4-FFF2-40B4-BE49-F238E27FC236}">
                  <a16:creationId xmlns:a16="http://schemas.microsoft.com/office/drawing/2014/main" id="{5F873FA7-AC7B-98BF-872D-3FB8F66412C2}"/>
                </a:ext>
              </a:extLst>
            </p:cNvPr>
            <p:cNvGrpSpPr/>
            <p:nvPr/>
          </p:nvGrpSpPr>
          <p:grpSpPr>
            <a:xfrm>
              <a:off x="3487364" y="3403957"/>
              <a:ext cx="914706" cy="2399993"/>
              <a:chOff x="3490146" y="3403957"/>
              <a:chExt cx="914706" cy="2399993"/>
            </a:xfrm>
          </p:grpSpPr>
          <p:sp>
            <p:nvSpPr>
              <p:cNvPr id="185" name="Rounded Rectangle 28">
                <a:extLst>
                  <a:ext uri="{FF2B5EF4-FFF2-40B4-BE49-F238E27FC236}">
                    <a16:creationId xmlns:a16="http://schemas.microsoft.com/office/drawing/2014/main" id="{D75B4961-F766-C5EB-93F8-E2A8C8712D40}"/>
                  </a:ext>
                </a:extLst>
              </p:cNvPr>
              <p:cNvSpPr/>
              <p:nvPr/>
            </p:nvSpPr>
            <p:spPr>
              <a:xfrm>
                <a:off x="3490146" y="3403957"/>
                <a:ext cx="914706" cy="2399993"/>
              </a:xfrm>
              <a:prstGeom prst="roundRect">
                <a:avLst/>
              </a:prstGeom>
              <a:solidFill>
                <a:srgbClr val="666666"/>
              </a:solidFill>
              <a:ln w="57150">
                <a:solidFill>
                  <a:srgbClr val="CACCC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grpSp>
            <p:nvGrpSpPr>
              <p:cNvPr id="186" name="Group 29">
                <a:extLst>
                  <a:ext uri="{FF2B5EF4-FFF2-40B4-BE49-F238E27FC236}">
                    <a16:creationId xmlns:a16="http://schemas.microsoft.com/office/drawing/2014/main" id="{258A311F-2C55-C2CE-B6D0-5EF738A2DE9C}"/>
                  </a:ext>
                </a:extLst>
              </p:cNvPr>
              <p:cNvGrpSpPr/>
              <p:nvPr/>
            </p:nvGrpSpPr>
            <p:grpSpPr>
              <a:xfrm>
                <a:off x="3641470" y="4987181"/>
                <a:ext cx="612058" cy="621890"/>
                <a:chOff x="3641470" y="4987181"/>
                <a:chExt cx="612058" cy="621890"/>
              </a:xfrm>
            </p:grpSpPr>
            <p:sp>
              <p:nvSpPr>
                <p:cNvPr id="198" name="Oval 41">
                  <a:extLst>
                    <a:ext uri="{FF2B5EF4-FFF2-40B4-BE49-F238E27FC236}">
                      <a16:creationId xmlns:a16="http://schemas.microsoft.com/office/drawing/2014/main" id="{8A96BA3B-ACCF-208E-0DC3-B9A3740CE4BF}"/>
                    </a:ext>
                  </a:extLst>
                </p:cNvPr>
                <p:cNvSpPr/>
                <p:nvPr/>
              </p:nvSpPr>
              <p:spPr>
                <a:xfrm>
                  <a:off x="3641470" y="4987181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9" name="Oval 42">
                  <a:extLst>
                    <a:ext uri="{FF2B5EF4-FFF2-40B4-BE49-F238E27FC236}">
                      <a16:creationId xmlns:a16="http://schemas.microsoft.com/office/drawing/2014/main" id="{DADA7562-E4FB-14D3-E709-5E56D9D95FB0}"/>
                    </a:ext>
                  </a:extLst>
                </p:cNvPr>
                <p:cNvSpPr/>
                <p:nvPr/>
              </p:nvSpPr>
              <p:spPr>
                <a:xfrm>
                  <a:off x="3691861" y="5038799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00" name="Oval 43">
                  <a:extLst>
                    <a:ext uri="{FF2B5EF4-FFF2-40B4-BE49-F238E27FC236}">
                      <a16:creationId xmlns:a16="http://schemas.microsoft.com/office/drawing/2014/main" id="{108D8C24-C806-588B-7FEE-AD13CF862914}"/>
                    </a:ext>
                  </a:extLst>
                </p:cNvPr>
                <p:cNvSpPr/>
                <p:nvPr/>
              </p:nvSpPr>
              <p:spPr>
                <a:xfrm>
                  <a:off x="3691861" y="5097794"/>
                  <a:ext cx="511277" cy="51127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201" name="Freeform 44">
                  <a:extLst>
                    <a:ext uri="{FF2B5EF4-FFF2-40B4-BE49-F238E27FC236}">
                      <a16:creationId xmlns:a16="http://schemas.microsoft.com/office/drawing/2014/main" id="{392E7A18-3A18-A134-1F2E-FB1ACBB600AA}"/>
                    </a:ext>
                  </a:extLst>
                </p:cNvPr>
                <p:cNvSpPr/>
                <p:nvPr/>
              </p:nvSpPr>
              <p:spPr>
                <a:xfrm>
                  <a:off x="3734723" y="5140656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187" name="Group 30">
                <a:extLst>
                  <a:ext uri="{FF2B5EF4-FFF2-40B4-BE49-F238E27FC236}">
                    <a16:creationId xmlns:a16="http://schemas.microsoft.com/office/drawing/2014/main" id="{870DAE06-BC12-D5A5-4798-4311C7935E06}"/>
                  </a:ext>
                </a:extLst>
              </p:cNvPr>
              <p:cNvGrpSpPr/>
              <p:nvPr/>
            </p:nvGrpSpPr>
            <p:grpSpPr>
              <a:xfrm>
                <a:off x="3641470" y="4293008"/>
                <a:ext cx="612058" cy="621890"/>
                <a:chOff x="3641470" y="4293008"/>
                <a:chExt cx="612058" cy="621890"/>
              </a:xfrm>
            </p:grpSpPr>
            <p:sp>
              <p:nvSpPr>
                <p:cNvPr id="193" name="Oval 36">
                  <a:extLst>
                    <a:ext uri="{FF2B5EF4-FFF2-40B4-BE49-F238E27FC236}">
                      <a16:creationId xmlns:a16="http://schemas.microsoft.com/office/drawing/2014/main" id="{14734F44-992D-5327-D31E-2EE019CF2470}"/>
                    </a:ext>
                  </a:extLst>
                </p:cNvPr>
                <p:cNvSpPr/>
                <p:nvPr/>
              </p:nvSpPr>
              <p:spPr>
                <a:xfrm>
                  <a:off x="3641470" y="4293008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4" name="Oval 37">
                  <a:extLst>
                    <a:ext uri="{FF2B5EF4-FFF2-40B4-BE49-F238E27FC236}">
                      <a16:creationId xmlns:a16="http://schemas.microsoft.com/office/drawing/2014/main" id="{FF1B3284-4282-1A60-D0FE-21FC41533E15}"/>
                    </a:ext>
                  </a:extLst>
                </p:cNvPr>
                <p:cNvSpPr/>
                <p:nvPr/>
              </p:nvSpPr>
              <p:spPr>
                <a:xfrm>
                  <a:off x="3691861" y="4344626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grpSp>
              <p:nvGrpSpPr>
                <p:cNvPr id="195" name="Group 38">
                  <a:extLst>
                    <a:ext uri="{FF2B5EF4-FFF2-40B4-BE49-F238E27FC236}">
                      <a16:creationId xmlns:a16="http://schemas.microsoft.com/office/drawing/2014/main" id="{33CDF456-4230-B5C2-72FF-8F8CBD6F181E}"/>
                    </a:ext>
                  </a:extLst>
                </p:cNvPr>
                <p:cNvGrpSpPr/>
                <p:nvPr/>
              </p:nvGrpSpPr>
              <p:grpSpPr>
                <a:xfrm>
                  <a:off x="3691861" y="4403621"/>
                  <a:ext cx="511277" cy="511277"/>
                  <a:chOff x="4839624" y="5660921"/>
                  <a:chExt cx="511277" cy="511277"/>
                </a:xfrm>
              </p:grpSpPr>
              <p:sp>
                <p:nvSpPr>
                  <p:cNvPr id="196" name="Oval 39">
                    <a:extLst>
                      <a:ext uri="{FF2B5EF4-FFF2-40B4-BE49-F238E27FC236}">
                        <a16:creationId xmlns:a16="http://schemas.microsoft.com/office/drawing/2014/main" id="{0A4951D2-8FA8-70F4-E987-FA3AB1A2EBA4}"/>
                      </a:ext>
                    </a:extLst>
                  </p:cNvPr>
                  <p:cNvSpPr/>
                  <p:nvPr/>
                </p:nvSpPr>
                <p:spPr>
                  <a:xfrm>
                    <a:off x="4839624" y="5660921"/>
                    <a:ext cx="511277" cy="511277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197" name="Freeform 40">
                    <a:extLst>
                      <a:ext uri="{FF2B5EF4-FFF2-40B4-BE49-F238E27FC236}">
                        <a16:creationId xmlns:a16="http://schemas.microsoft.com/office/drawing/2014/main" id="{16B826DD-1AB6-A64C-A8C6-E9C235143290}"/>
                      </a:ext>
                    </a:extLst>
                  </p:cNvPr>
                  <p:cNvSpPr/>
                  <p:nvPr/>
                </p:nvSpPr>
                <p:spPr>
                  <a:xfrm>
                    <a:off x="4882486" y="5703783"/>
                    <a:ext cx="333442" cy="363643"/>
                  </a:xfrm>
                  <a:custGeom>
                    <a:avLst/>
                    <a:gdLst>
                      <a:gd name="connsiteX0" fmla="*/ 236589 w 361322"/>
                      <a:gd name="connsiteY0" fmla="*/ 0 h 394048"/>
                      <a:gd name="connsiteX1" fmla="*/ 328680 w 361322"/>
                      <a:gd name="connsiteY1" fmla="*/ 18593 h 394048"/>
                      <a:gd name="connsiteX2" fmla="*/ 361322 w 361322"/>
                      <a:gd name="connsiteY2" fmla="*/ 36310 h 394048"/>
                      <a:gd name="connsiteX3" fmla="*/ 345601 w 361322"/>
                      <a:gd name="connsiteY3" fmla="*/ 31430 h 394048"/>
                      <a:gd name="connsiteX4" fmla="*/ 293624 w 361322"/>
                      <a:gd name="connsiteY4" fmla="*/ 26190 h 394048"/>
                      <a:gd name="connsiteX5" fmla="*/ 35721 w 361322"/>
                      <a:gd name="connsiteY5" fmla="*/ 284093 h 394048"/>
                      <a:gd name="connsiteX6" fmla="*/ 55989 w 361322"/>
                      <a:gd name="connsiteY6" fmla="*/ 384481 h 394048"/>
                      <a:gd name="connsiteX7" fmla="*/ 61182 w 361322"/>
                      <a:gd name="connsiteY7" fmla="*/ 394048 h 394048"/>
                      <a:gd name="connsiteX8" fmla="*/ 40406 w 361322"/>
                      <a:gd name="connsiteY8" fmla="*/ 368868 h 394048"/>
                      <a:gd name="connsiteX9" fmla="*/ 0 w 361322"/>
                      <a:gd name="connsiteY9" fmla="*/ 236589 h 394048"/>
                      <a:gd name="connsiteX10" fmla="*/ 236589 w 361322"/>
                      <a:gd name="connsiteY10" fmla="*/ 0 h 394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61322" h="394048">
                        <a:moveTo>
                          <a:pt x="236589" y="0"/>
                        </a:moveTo>
                        <a:cubicBezTo>
                          <a:pt x="269255" y="0"/>
                          <a:pt x="300375" y="6621"/>
                          <a:pt x="328680" y="18593"/>
                        </a:cubicBezTo>
                        <a:lnTo>
                          <a:pt x="361322" y="36310"/>
                        </a:lnTo>
                        <a:lnTo>
                          <a:pt x="345601" y="31430"/>
                        </a:lnTo>
                        <a:cubicBezTo>
                          <a:pt x="328812" y="27994"/>
                          <a:pt x="311429" y="26190"/>
                          <a:pt x="293624" y="26190"/>
                        </a:cubicBezTo>
                        <a:cubicBezTo>
                          <a:pt x="151188" y="26190"/>
                          <a:pt x="35721" y="141657"/>
                          <a:pt x="35721" y="284093"/>
                        </a:cubicBezTo>
                        <a:cubicBezTo>
                          <a:pt x="35721" y="319702"/>
                          <a:pt x="42938" y="353626"/>
                          <a:pt x="55989" y="384481"/>
                        </a:cubicBezTo>
                        <a:lnTo>
                          <a:pt x="61182" y="394048"/>
                        </a:lnTo>
                        <a:lnTo>
                          <a:pt x="40406" y="368868"/>
                        </a:lnTo>
                        <a:cubicBezTo>
                          <a:pt x="14896" y="331108"/>
                          <a:pt x="0" y="285588"/>
                          <a:pt x="0" y="236589"/>
                        </a:cubicBezTo>
                        <a:cubicBezTo>
                          <a:pt x="0" y="105925"/>
                          <a:pt x="105925" y="0"/>
                          <a:pt x="236589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88" name="Group 31">
                <a:extLst>
                  <a:ext uri="{FF2B5EF4-FFF2-40B4-BE49-F238E27FC236}">
                    <a16:creationId xmlns:a16="http://schemas.microsoft.com/office/drawing/2014/main" id="{2AF33CEB-C82F-7A27-8930-4203CBFED2A3}"/>
                  </a:ext>
                </a:extLst>
              </p:cNvPr>
              <p:cNvGrpSpPr/>
              <p:nvPr/>
            </p:nvGrpSpPr>
            <p:grpSpPr>
              <a:xfrm>
                <a:off x="3641470" y="3598835"/>
                <a:ext cx="612058" cy="621890"/>
                <a:chOff x="3641470" y="3598835"/>
                <a:chExt cx="612058" cy="621890"/>
              </a:xfrm>
            </p:grpSpPr>
            <p:sp>
              <p:nvSpPr>
                <p:cNvPr id="189" name="Oval 32">
                  <a:extLst>
                    <a:ext uri="{FF2B5EF4-FFF2-40B4-BE49-F238E27FC236}">
                      <a16:creationId xmlns:a16="http://schemas.microsoft.com/office/drawing/2014/main" id="{D4CA8FC0-3BF7-3624-5E98-FA23515FD2ED}"/>
                    </a:ext>
                  </a:extLst>
                </p:cNvPr>
                <p:cNvSpPr/>
                <p:nvPr/>
              </p:nvSpPr>
              <p:spPr>
                <a:xfrm>
                  <a:off x="3641470" y="3598835"/>
                  <a:ext cx="612058" cy="612058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0" name="Oval 33">
                  <a:extLst>
                    <a:ext uri="{FF2B5EF4-FFF2-40B4-BE49-F238E27FC236}">
                      <a16:creationId xmlns:a16="http://schemas.microsoft.com/office/drawing/2014/main" id="{BD539F83-1DA4-68C0-248C-43A21F512AD0}"/>
                    </a:ext>
                  </a:extLst>
                </p:cNvPr>
                <p:cNvSpPr/>
                <p:nvPr/>
              </p:nvSpPr>
              <p:spPr>
                <a:xfrm>
                  <a:off x="3691861" y="3650453"/>
                  <a:ext cx="511277" cy="511277"/>
                </a:xfrm>
                <a:prstGeom prst="ellipse">
                  <a:avLst/>
                </a:prstGeom>
                <a:solidFill>
                  <a:srgbClr val="05050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1" name="Oval 34">
                  <a:extLst>
                    <a:ext uri="{FF2B5EF4-FFF2-40B4-BE49-F238E27FC236}">
                      <a16:creationId xmlns:a16="http://schemas.microsoft.com/office/drawing/2014/main" id="{201AE55D-E4A9-9A84-74CD-3C91948D862E}"/>
                    </a:ext>
                  </a:extLst>
                </p:cNvPr>
                <p:cNvSpPr/>
                <p:nvPr/>
              </p:nvSpPr>
              <p:spPr>
                <a:xfrm>
                  <a:off x="3691861" y="3709448"/>
                  <a:ext cx="511277" cy="511277"/>
                </a:xfrm>
                <a:prstGeom prst="ellipse">
                  <a:avLst/>
                </a:prstGeom>
                <a:solidFill>
                  <a:srgbClr val="D92B2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192" name="Freeform 35">
                  <a:extLst>
                    <a:ext uri="{FF2B5EF4-FFF2-40B4-BE49-F238E27FC236}">
                      <a16:creationId xmlns:a16="http://schemas.microsoft.com/office/drawing/2014/main" id="{C95381C6-4FA7-7539-77A4-B3BF825BB83F}"/>
                    </a:ext>
                  </a:extLst>
                </p:cNvPr>
                <p:cNvSpPr/>
                <p:nvPr/>
              </p:nvSpPr>
              <p:spPr>
                <a:xfrm>
                  <a:off x="3734723" y="3752310"/>
                  <a:ext cx="333442" cy="363643"/>
                </a:xfrm>
                <a:custGeom>
                  <a:avLst/>
                  <a:gdLst>
                    <a:gd name="connsiteX0" fmla="*/ 236589 w 361322"/>
                    <a:gd name="connsiteY0" fmla="*/ 0 h 394048"/>
                    <a:gd name="connsiteX1" fmla="*/ 328680 w 361322"/>
                    <a:gd name="connsiteY1" fmla="*/ 18593 h 394048"/>
                    <a:gd name="connsiteX2" fmla="*/ 361322 w 361322"/>
                    <a:gd name="connsiteY2" fmla="*/ 36310 h 394048"/>
                    <a:gd name="connsiteX3" fmla="*/ 345601 w 361322"/>
                    <a:gd name="connsiteY3" fmla="*/ 31430 h 394048"/>
                    <a:gd name="connsiteX4" fmla="*/ 293624 w 361322"/>
                    <a:gd name="connsiteY4" fmla="*/ 26190 h 394048"/>
                    <a:gd name="connsiteX5" fmla="*/ 35721 w 361322"/>
                    <a:gd name="connsiteY5" fmla="*/ 284093 h 394048"/>
                    <a:gd name="connsiteX6" fmla="*/ 55989 w 361322"/>
                    <a:gd name="connsiteY6" fmla="*/ 384481 h 394048"/>
                    <a:gd name="connsiteX7" fmla="*/ 61182 w 361322"/>
                    <a:gd name="connsiteY7" fmla="*/ 394048 h 394048"/>
                    <a:gd name="connsiteX8" fmla="*/ 40406 w 361322"/>
                    <a:gd name="connsiteY8" fmla="*/ 368868 h 394048"/>
                    <a:gd name="connsiteX9" fmla="*/ 0 w 361322"/>
                    <a:gd name="connsiteY9" fmla="*/ 236589 h 394048"/>
                    <a:gd name="connsiteX10" fmla="*/ 236589 w 361322"/>
                    <a:gd name="connsiteY10" fmla="*/ 0 h 394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1322" h="394048">
                      <a:moveTo>
                        <a:pt x="236589" y="0"/>
                      </a:moveTo>
                      <a:cubicBezTo>
                        <a:pt x="269255" y="0"/>
                        <a:pt x="300375" y="6621"/>
                        <a:pt x="328680" y="18593"/>
                      </a:cubicBezTo>
                      <a:lnTo>
                        <a:pt x="361322" y="36310"/>
                      </a:lnTo>
                      <a:lnTo>
                        <a:pt x="345601" y="31430"/>
                      </a:lnTo>
                      <a:cubicBezTo>
                        <a:pt x="328812" y="27994"/>
                        <a:pt x="311429" y="26190"/>
                        <a:pt x="293624" y="26190"/>
                      </a:cubicBezTo>
                      <a:cubicBezTo>
                        <a:pt x="151188" y="26190"/>
                        <a:pt x="35721" y="141657"/>
                        <a:pt x="35721" y="284093"/>
                      </a:cubicBezTo>
                      <a:cubicBezTo>
                        <a:pt x="35721" y="319702"/>
                        <a:pt x="42938" y="353626"/>
                        <a:pt x="55989" y="384481"/>
                      </a:cubicBezTo>
                      <a:lnTo>
                        <a:pt x="61182" y="394048"/>
                      </a:lnTo>
                      <a:lnTo>
                        <a:pt x="40406" y="368868"/>
                      </a:lnTo>
                      <a:cubicBezTo>
                        <a:pt x="14896" y="331108"/>
                        <a:pt x="0" y="285588"/>
                        <a:pt x="0" y="236589"/>
                      </a:cubicBezTo>
                      <a:cubicBezTo>
                        <a:pt x="0" y="105925"/>
                        <a:pt x="105925" y="0"/>
                        <a:pt x="23658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08" name="Group 330">
            <a:extLst>
              <a:ext uri="{FF2B5EF4-FFF2-40B4-BE49-F238E27FC236}">
                <a16:creationId xmlns:a16="http://schemas.microsoft.com/office/drawing/2014/main" id="{14A69806-4E7B-D668-BFD3-9FDED5104944}"/>
              </a:ext>
            </a:extLst>
          </p:cNvPr>
          <p:cNvGrpSpPr>
            <a:grpSpLocks noChangeAspect="1"/>
          </p:cNvGrpSpPr>
          <p:nvPr/>
        </p:nvGrpSpPr>
        <p:grpSpPr>
          <a:xfrm>
            <a:off x="366917" y="3715370"/>
            <a:ext cx="533852" cy="533852"/>
            <a:chOff x="1382807" y="174388"/>
            <a:chExt cx="3025588" cy="3025588"/>
          </a:xfrm>
        </p:grpSpPr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3E19182C-409D-1803-FF04-1856290E75CF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0072B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332">
              <a:extLst>
                <a:ext uri="{FF2B5EF4-FFF2-40B4-BE49-F238E27FC236}">
                  <a16:creationId xmlns:a16="http://schemas.microsoft.com/office/drawing/2014/main" id="{15081E0B-F6BE-46CB-082C-A7106671026C}"/>
                </a:ext>
              </a:extLst>
            </p:cNvPr>
            <p:cNvSpPr/>
            <p:nvPr/>
          </p:nvSpPr>
          <p:spPr>
            <a:xfrm>
              <a:off x="2264407" y="750511"/>
              <a:ext cx="1253668" cy="1988065"/>
            </a:xfrm>
            <a:custGeom>
              <a:avLst/>
              <a:gdLst/>
              <a:ahLst/>
              <a:cxnLst/>
              <a:rect l="l" t="t" r="r" b="b"/>
              <a:pathLst>
                <a:path w="1253668" h="1988065">
                  <a:moveTo>
                    <a:pt x="676536" y="0"/>
                  </a:moveTo>
                  <a:cubicBezTo>
                    <a:pt x="722034" y="0"/>
                    <a:pt x="767532" y="3462"/>
                    <a:pt x="813030" y="10386"/>
                  </a:cubicBezTo>
                  <a:cubicBezTo>
                    <a:pt x="858528" y="17309"/>
                    <a:pt x="901059" y="26706"/>
                    <a:pt x="940622" y="38575"/>
                  </a:cubicBezTo>
                  <a:cubicBezTo>
                    <a:pt x="980186" y="50444"/>
                    <a:pt x="1015298" y="63796"/>
                    <a:pt x="1045960" y="78633"/>
                  </a:cubicBezTo>
                  <a:cubicBezTo>
                    <a:pt x="1076621" y="93469"/>
                    <a:pt x="1096898" y="105833"/>
                    <a:pt x="1106789" y="115724"/>
                  </a:cubicBezTo>
                  <a:cubicBezTo>
                    <a:pt x="1116680" y="125614"/>
                    <a:pt x="1123356" y="134022"/>
                    <a:pt x="1126818" y="140945"/>
                  </a:cubicBezTo>
                  <a:cubicBezTo>
                    <a:pt x="1130279" y="147869"/>
                    <a:pt x="1133247" y="157018"/>
                    <a:pt x="1135719" y="168392"/>
                  </a:cubicBezTo>
                  <a:cubicBezTo>
                    <a:pt x="1138192" y="179767"/>
                    <a:pt x="1139923" y="194109"/>
                    <a:pt x="1140912" y="211418"/>
                  </a:cubicBezTo>
                  <a:cubicBezTo>
                    <a:pt x="1141901" y="228727"/>
                    <a:pt x="1142396" y="250239"/>
                    <a:pt x="1142396" y="275956"/>
                  </a:cubicBezTo>
                  <a:cubicBezTo>
                    <a:pt x="1142396" y="304639"/>
                    <a:pt x="1141654" y="328872"/>
                    <a:pt x="1140170" y="348653"/>
                  </a:cubicBezTo>
                  <a:cubicBezTo>
                    <a:pt x="1138687" y="368435"/>
                    <a:pt x="1136214" y="384755"/>
                    <a:pt x="1132752" y="397613"/>
                  </a:cubicBezTo>
                  <a:cubicBezTo>
                    <a:pt x="1129291" y="410471"/>
                    <a:pt x="1124345" y="419868"/>
                    <a:pt x="1117916" y="425802"/>
                  </a:cubicBezTo>
                  <a:cubicBezTo>
                    <a:pt x="1111487" y="431737"/>
                    <a:pt x="1102832" y="434704"/>
                    <a:pt x="1091952" y="434704"/>
                  </a:cubicBezTo>
                  <a:cubicBezTo>
                    <a:pt x="1081072" y="434704"/>
                    <a:pt x="1063763" y="427780"/>
                    <a:pt x="1040025" y="413933"/>
                  </a:cubicBezTo>
                  <a:cubicBezTo>
                    <a:pt x="1016287" y="400086"/>
                    <a:pt x="987109" y="385002"/>
                    <a:pt x="952491" y="368682"/>
                  </a:cubicBezTo>
                  <a:cubicBezTo>
                    <a:pt x="917873" y="352363"/>
                    <a:pt x="877815" y="337526"/>
                    <a:pt x="832317" y="324174"/>
                  </a:cubicBezTo>
                  <a:cubicBezTo>
                    <a:pt x="786819" y="310821"/>
                    <a:pt x="736870" y="304145"/>
                    <a:pt x="682470" y="304145"/>
                  </a:cubicBezTo>
                  <a:cubicBezTo>
                    <a:pt x="639940" y="304145"/>
                    <a:pt x="602849" y="309337"/>
                    <a:pt x="571198" y="319723"/>
                  </a:cubicBezTo>
                  <a:cubicBezTo>
                    <a:pt x="539547" y="330108"/>
                    <a:pt x="513089" y="344450"/>
                    <a:pt x="491824" y="362748"/>
                  </a:cubicBezTo>
                  <a:cubicBezTo>
                    <a:pt x="470559" y="381046"/>
                    <a:pt x="454733" y="403053"/>
                    <a:pt x="444348" y="428770"/>
                  </a:cubicBezTo>
                  <a:cubicBezTo>
                    <a:pt x="433962" y="454486"/>
                    <a:pt x="428770" y="481686"/>
                    <a:pt x="428770" y="510369"/>
                  </a:cubicBezTo>
                  <a:cubicBezTo>
                    <a:pt x="428770" y="552900"/>
                    <a:pt x="440391" y="589743"/>
                    <a:pt x="463635" y="620900"/>
                  </a:cubicBezTo>
                  <a:cubicBezTo>
                    <a:pt x="486878" y="652056"/>
                    <a:pt x="518035" y="679750"/>
                    <a:pt x="557104" y="703983"/>
                  </a:cubicBezTo>
                  <a:cubicBezTo>
                    <a:pt x="596173" y="728215"/>
                    <a:pt x="640434" y="750965"/>
                    <a:pt x="689889" y="772230"/>
                  </a:cubicBezTo>
                  <a:cubicBezTo>
                    <a:pt x="739343" y="793495"/>
                    <a:pt x="789786" y="815997"/>
                    <a:pt x="841219" y="839735"/>
                  </a:cubicBezTo>
                  <a:cubicBezTo>
                    <a:pt x="892651" y="863473"/>
                    <a:pt x="943095" y="890426"/>
                    <a:pt x="992549" y="920593"/>
                  </a:cubicBezTo>
                  <a:cubicBezTo>
                    <a:pt x="1042003" y="950760"/>
                    <a:pt x="1086018" y="986862"/>
                    <a:pt x="1124592" y="1028898"/>
                  </a:cubicBezTo>
                  <a:cubicBezTo>
                    <a:pt x="1163167" y="1070934"/>
                    <a:pt x="1194323" y="1120389"/>
                    <a:pt x="1218061" y="1177261"/>
                  </a:cubicBezTo>
                  <a:cubicBezTo>
                    <a:pt x="1241799" y="1234134"/>
                    <a:pt x="1253668" y="1301144"/>
                    <a:pt x="1253668" y="1378293"/>
                  </a:cubicBezTo>
                  <a:cubicBezTo>
                    <a:pt x="1253668" y="1479180"/>
                    <a:pt x="1234875" y="1567703"/>
                    <a:pt x="1197290" y="1643863"/>
                  </a:cubicBezTo>
                  <a:cubicBezTo>
                    <a:pt x="1159705" y="1720023"/>
                    <a:pt x="1108767" y="1783571"/>
                    <a:pt x="1044476" y="1834509"/>
                  </a:cubicBezTo>
                  <a:cubicBezTo>
                    <a:pt x="980186" y="1885447"/>
                    <a:pt x="905015" y="1923774"/>
                    <a:pt x="818964" y="1949491"/>
                  </a:cubicBezTo>
                  <a:cubicBezTo>
                    <a:pt x="732914" y="1975207"/>
                    <a:pt x="640929" y="1988065"/>
                    <a:pt x="543009" y="1988065"/>
                  </a:cubicBezTo>
                  <a:cubicBezTo>
                    <a:pt x="476740" y="1988065"/>
                    <a:pt x="415170" y="1982625"/>
                    <a:pt x="358297" y="1971745"/>
                  </a:cubicBezTo>
                  <a:cubicBezTo>
                    <a:pt x="301425" y="1960865"/>
                    <a:pt x="251228" y="1947760"/>
                    <a:pt x="207709" y="1932429"/>
                  </a:cubicBezTo>
                  <a:cubicBezTo>
                    <a:pt x="164189" y="1917098"/>
                    <a:pt x="127840" y="1901025"/>
                    <a:pt x="98662" y="1884211"/>
                  </a:cubicBezTo>
                  <a:cubicBezTo>
                    <a:pt x="69484" y="1867396"/>
                    <a:pt x="48466" y="1852560"/>
                    <a:pt x="35607" y="1839702"/>
                  </a:cubicBezTo>
                  <a:cubicBezTo>
                    <a:pt x="22749" y="1826844"/>
                    <a:pt x="13600" y="1808299"/>
                    <a:pt x="8160" y="1784066"/>
                  </a:cubicBezTo>
                  <a:cubicBezTo>
                    <a:pt x="2720" y="1759833"/>
                    <a:pt x="0" y="1724968"/>
                    <a:pt x="0" y="1679470"/>
                  </a:cubicBezTo>
                  <a:cubicBezTo>
                    <a:pt x="0" y="1648808"/>
                    <a:pt x="989" y="1623092"/>
                    <a:pt x="2968" y="1602321"/>
                  </a:cubicBezTo>
                  <a:cubicBezTo>
                    <a:pt x="4946" y="1581551"/>
                    <a:pt x="8160" y="1564736"/>
                    <a:pt x="12611" y="1551878"/>
                  </a:cubicBezTo>
                  <a:cubicBezTo>
                    <a:pt x="17062" y="1539020"/>
                    <a:pt x="22997" y="1529871"/>
                    <a:pt x="30415" y="1524431"/>
                  </a:cubicBezTo>
                  <a:cubicBezTo>
                    <a:pt x="37833" y="1518991"/>
                    <a:pt x="46487" y="1516271"/>
                    <a:pt x="56378" y="1516271"/>
                  </a:cubicBezTo>
                  <a:cubicBezTo>
                    <a:pt x="70226" y="1516271"/>
                    <a:pt x="89760" y="1524431"/>
                    <a:pt x="114982" y="1540751"/>
                  </a:cubicBezTo>
                  <a:cubicBezTo>
                    <a:pt x="140203" y="1557071"/>
                    <a:pt x="172596" y="1575121"/>
                    <a:pt x="212159" y="1594903"/>
                  </a:cubicBezTo>
                  <a:cubicBezTo>
                    <a:pt x="251723" y="1614685"/>
                    <a:pt x="298952" y="1632736"/>
                    <a:pt x="353846" y="1649056"/>
                  </a:cubicBezTo>
                  <a:cubicBezTo>
                    <a:pt x="408741" y="1665376"/>
                    <a:pt x="472289" y="1673536"/>
                    <a:pt x="544493" y="1673536"/>
                  </a:cubicBezTo>
                  <a:cubicBezTo>
                    <a:pt x="591969" y="1673536"/>
                    <a:pt x="634500" y="1667848"/>
                    <a:pt x="672085" y="1656474"/>
                  </a:cubicBezTo>
                  <a:cubicBezTo>
                    <a:pt x="709670" y="1645099"/>
                    <a:pt x="741568" y="1629027"/>
                    <a:pt x="767779" y="1608256"/>
                  </a:cubicBezTo>
                  <a:cubicBezTo>
                    <a:pt x="793990" y="1587485"/>
                    <a:pt x="814019" y="1561769"/>
                    <a:pt x="827866" y="1531107"/>
                  </a:cubicBezTo>
                  <a:cubicBezTo>
                    <a:pt x="841713" y="1500445"/>
                    <a:pt x="848637" y="1466322"/>
                    <a:pt x="848637" y="1428736"/>
                  </a:cubicBezTo>
                  <a:cubicBezTo>
                    <a:pt x="848637" y="1385217"/>
                    <a:pt x="836768" y="1347879"/>
                    <a:pt x="813030" y="1316722"/>
                  </a:cubicBezTo>
                  <a:cubicBezTo>
                    <a:pt x="789292" y="1285566"/>
                    <a:pt x="758383" y="1257872"/>
                    <a:pt x="720303" y="1233639"/>
                  </a:cubicBezTo>
                  <a:cubicBezTo>
                    <a:pt x="682223" y="1209406"/>
                    <a:pt x="638950" y="1186657"/>
                    <a:pt x="590485" y="1165392"/>
                  </a:cubicBezTo>
                  <a:cubicBezTo>
                    <a:pt x="542020" y="1144127"/>
                    <a:pt x="492071" y="1121625"/>
                    <a:pt x="440639" y="1097887"/>
                  </a:cubicBezTo>
                  <a:cubicBezTo>
                    <a:pt x="389206" y="1074149"/>
                    <a:pt x="339257" y="1047196"/>
                    <a:pt x="290792" y="1017029"/>
                  </a:cubicBezTo>
                  <a:cubicBezTo>
                    <a:pt x="242327" y="986862"/>
                    <a:pt x="199054" y="950760"/>
                    <a:pt x="160974" y="908724"/>
                  </a:cubicBezTo>
                  <a:cubicBezTo>
                    <a:pt x="122894" y="866688"/>
                    <a:pt x="91985" y="816986"/>
                    <a:pt x="68247" y="759619"/>
                  </a:cubicBezTo>
                  <a:cubicBezTo>
                    <a:pt x="44509" y="702252"/>
                    <a:pt x="32640" y="633511"/>
                    <a:pt x="32640" y="553394"/>
                  </a:cubicBezTo>
                  <a:cubicBezTo>
                    <a:pt x="32640" y="461409"/>
                    <a:pt x="49702" y="380552"/>
                    <a:pt x="83825" y="310821"/>
                  </a:cubicBezTo>
                  <a:cubicBezTo>
                    <a:pt x="117949" y="241090"/>
                    <a:pt x="163942" y="183229"/>
                    <a:pt x="221803" y="137236"/>
                  </a:cubicBezTo>
                  <a:cubicBezTo>
                    <a:pt x="279665" y="91244"/>
                    <a:pt x="347912" y="56873"/>
                    <a:pt x="426544" y="34124"/>
                  </a:cubicBezTo>
                  <a:cubicBezTo>
                    <a:pt x="505177" y="11375"/>
                    <a:pt x="588507" y="0"/>
                    <a:pt x="676536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333">
              <a:extLst>
                <a:ext uri="{FF2B5EF4-FFF2-40B4-BE49-F238E27FC236}">
                  <a16:creationId xmlns:a16="http://schemas.microsoft.com/office/drawing/2014/main" id="{70A77140-05CB-8B11-9197-75F2DD8FD7C5}"/>
                </a:ext>
              </a:extLst>
            </p:cNvPr>
            <p:cNvSpPr/>
            <p:nvPr/>
          </p:nvSpPr>
          <p:spPr>
            <a:xfrm>
              <a:off x="2364223" y="875192"/>
              <a:ext cx="2044172" cy="2324784"/>
            </a:xfrm>
            <a:custGeom>
              <a:avLst/>
              <a:gdLst>
                <a:gd name="connsiteX0" fmla="*/ 1014087 w 2044172"/>
                <a:gd name="connsiteY0" fmla="*/ 0 h 2324784"/>
                <a:gd name="connsiteX1" fmla="*/ 2044172 w 2044172"/>
                <a:gd name="connsiteY1" fmla="*/ 893564 h 2324784"/>
                <a:gd name="connsiteX2" fmla="*/ 2044172 w 2044172"/>
                <a:gd name="connsiteY2" fmla="*/ 2324784 h 2324784"/>
                <a:gd name="connsiteX3" fmla="*/ 650948 w 2044172"/>
                <a:gd name="connsiteY3" fmla="*/ 2324784 h 2324784"/>
                <a:gd name="connsiteX4" fmla="*/ 0 w 2044172"/>
                <a:gd name="connsiteY4" fmla="*/ 1760108 h 2324784"/>
                <a:gd name="connsiteX5" fmla="*/ 47991 w 2044172"/>
                <a:gd name="connsiteY5" fmla="*/ 1784194 h 2324784"/>
                <a:gd name="connsiteX6" fmla="*/ 107893 w 2044172"/>
                <a:gd name="connsiteY6" fmla="*/ 1807747 h 2324784"/>
                <a:gd name="connsiteX7" fmla="*/ 258481 w 2044172"/>
                <a:gd name="connsiteY7" fmla="*/ 1847063 h 2324784"/>
                <a:gd name="connsiteX8" fmla="*/ 443193 w 2044172"/>
                <a:gd name="connsiteY8" fmla="*/ 1863383 h 2324784"/>
                <a:gd name="connsiteX9" fmla="*/ 719148 w 2044172"/>
                <a:gd name="connsiteY9" fmla="*/ 1824809 h 2324784"/>
                <a:gd name="connsiteX10" fmla="*/ 944660 w 2044172"/>
                <a:gd name="connsiteY10" fmla="*/ 1709827 h 2324784"/>
                <a:gd name="connsiteX11" fmla="*/ 1097474 w 2044172"/>
                <a:gd name="connsiteY11" fmla="*/ 1519181 h 2324784"/>
                <a:gd name="connsiteX12" fmla="*/ 1153852 w 2044172"/>
                <a:gd name="connsiteY12" fmla="*/ 1253611 h 2324784"/>
                <a:gd name="connsiteX13" fmla="*/ 1118245 w 2044172"/>
                <a:gd name="connsiteY13" fmla="*/ 1052579 h 2324784"/>
                <a:gd name="connsiteX14" fmla="*/ 1024776 w 2044172"/>
                <a:gd name="connsiteY14" fmla="*/ 904216 h 2324784"/>
                <a:gd name="connsiteX15" fmla="*/ 892733 w 2044172"/>
                <a:gd name="connsiteY15" fmla="*/ 795911 h 2324784"/>
                <a:gd name="connsiteX16" fmla="*/ 741403 w 2044172"/>
                <a:gd name="connsiteY16" fmla="*/ 715053 h 2324784"/>
                <a:gd name="connsiteX17" fmla="*/ 590073 w 2044172"/>
                <a:gd name="connsiteY17" fmla="*/ 647548 h 2324784"/>
                <a:gd name="connsiteX18" fmla="*/ 457288 w 2044172"/>
                <a:gd name="connsiteY18" fmla="*/ 579301 h 2324784"/>
                <a:gd name="connsiteX19" fmla="*/ 363819 w 2044172"/>
                <a:gd name="connsiteY19" fmla="*/ 496218 h 2324784"/>
                <a:gd name="connsiteX20" fmla="*/ 328954 w 2044172"/>
                <a:gd name="connsiteY20" fmla="*/ 385687 h 2324784"/>
                <a:gd name="connsiteX21" fmla="*/ 344532 w 2044172"/>
                <a:gd name="connsiteY21" fmla="*/ 304088 h 2324784"/>
                <a:gd name="connsiteX22" fmla="*/ 392008 w 2044172"/>
                <a:gd name="connsiteY22" fmla="*/ 238066 h 2324784"/>
                <a:gd name="connsiteX23" fmla="*/ 471382 w 2044172"/>
                <a:gd name="connsiteY23" fmla="*/ 195041 h 2324784"/>
                <a:gd name="connsiteX24" fmla="*/ 582654 w 2044172"/>
                <a:gd name="connsiteY24" fmla="*/ 179463 h 2324784"/>
                <a:gd name="connsiteX25" fmla="*/ 732501 w 2044172"/>
                <a:gd name="connsiteY25" fmla="*/ 199492 h 2324784"/>
                <a:gd name="connsiteX26" fmla="*/ 852675 w 2044172"/>
                <a:gd name="connsiteY26" fmla="*/ 244000 h 2324784"/>
                <a:gd name="connsiteX27" fmla="*/ 940209 w 2044172"/>
                <a:gd name="connsiteY27" fmla="*/ 289251 h 2324784"/>
                <a:gd name="connsiteX28" fmla="*/ 992136 w 2044172"/>
                <a:gd name="connsiteY28" fmla="*/ 310022 h 2324784"/>
                <a:gd name="connsiteX29" fmla="*/ 1018100 w 2044172"/>
                <a:gd name="connsiteY29" fmla="*/ 301120 h 2324784"/>
                <a:gd name="connsiteX30" fmla="*/ 1032936 w 2044172"/>
                <a:gd name="connsiteY30" fmla="*/ 272931 h 2324784"/>
                <a:gd name="connsiteX31" fmla="*/ 1040354 w 2044172"/>
                <a:gd name="connsiteY31" fmla="*/ 223971 h 2324784"/>
                <a:gd name="connsiteX32" fmla="*/ 1042580 w 2044172"/>
                <a:gd name="connsiteY32" fmla="*/ 151274 h 2324784"/>
                <a:gd name="connsiteX33" fmla="*/ 1041096 w 2044172"/>
                <a:gd name="connsiteY33" fmla="*/ 86736 h 2324784"/>
                <a:gd name="connsiteX34" fmla="*/ 1035903 w 2044172"/>
                <a:gd name="connsiteY34" fmla="*/ 43710 h 2324784"/>
                <a:gd name="connsiteX35" fmla="*/ 1027002 w 2044172"/>
                <a:gd name="connsiteY35" fmla="*/ 16263 h 2324784"/>
                <a:gd name="connsiteX36" fmla="*/ 1014087 w 2044172"/>
                <a:gd name="connsiteY36" fmla="*/ 0 h 232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44172" h="2324784">
                  <a:moveTo>
                    <a:pt x="1014087" y="0"/>
                  </a:moveTo>
                  <a:lnTo>
                    <a:pt x="2044172" y="893564"/>
                  </a:lnTo>
                  <a:lnTo>
                    <a:pt x="2044172" y="2324784"/>
                  </a:lnTo>
                  <a:lnTo>
                    <a:pt x="650948" y="2324784"/>
                  </a:lnTo>
                  <a:lnTo>
                    <a:pt x="0" y="1760108"/>
                  </a:lnTo>
                  <a:lnTo>
                    <a:pt x="47991" y="1784194"/>
                  </a:lnTo>
                  <a:cubicBezTo>
                    <a:pt x="66166" y="1792231"/>
                    <a:pt x="86133" y="1800082"/>
                    <a:pt x="107893" y="1807747"/>
                  </a:cubicBezTo>
                  <a:cubicBezTo>
                    <a:pt x="151412" y="1823078"/>
                    <a:pt x="201609" y="1836183"/>
                    <a:pt x="258481" y="1847063"/>
                  </a:cubicBezTo>
                  <a:cubicBezTo>
                    <a:pt x="315354" y="1857943"/>
                    <a:pt x="376924" y="1863383"/>
                    <a:pt x="443193" y="1863383"/>
                  </a:cubicBezTo>
                  <a:cubicBezTo>
                    <a:pt x="541113" y="1863383"/>
                    <a:pt x="633098" y="1850525"/>
                    <a:pt x="719148" y="1824809"/>
                  </a:cubicBezTo>
                  <a:cubicBezTo>
                    <a:pt x="805199" y="1799092"/>
                    <a:pt x="880370" y="1760765"/>
                    <a:pt x="944660" y="1709827"/>
                  </a:cubicBezTo>
                  <a:cubicBezTo>
                    <a:pt x="1008951" y="1658889"/>
                    <a:pt x="1059889" y="1595341"/>
                    <a:pt x="1097474" y="1519181"/>
                  </a:cubicBezTo>
                  <a:cubicBezTo>
                    <a:pt x="1135059" y="1443021"/>
                    <a:pt x="1153852" y="1354498"/>
                    <a:pt x="1153852" y="1253611"/>
                  </a:cubicBezTo>
                  <a:cubicBezTo>
                    <a:pt x="1153852" y="1176462"/>
                    <a:pt x="1141983" y="1109452"/>
                    <a:pt x="1118245" y="1052579"/>
                  </a:cubicBezTo>
                  <a:cubicBezTo>
                    <a:pt x="1094507" y="995707"/>
                    <a:pt x="1063351" y="946252"/>
                    <a:pt x="1024776" y="904216"/>
                  </a:cubicBezTo>
                  <a:cubicBezTo>
                    <a:pt x="986202" y="862180"/>
                    <a:pt x="942187" y="826078"/>
                    <a:pt x="892733" y="795911"/>
                  </a:cubicBezTo>
                  <a:cubicBezTo>
                    <a:pt x="843279" y="765744"/>
                    <a:pt x="792835" y="738791"/>
                    <a:pt x="741403" y="715053"/>
                  </a:cubicBezTo>
                  <a:cubicBezTo>
                    <a:pt x="689970" y="691315"/>
                    <a:pt x="639527" y="668813"/>
                    <a:pt x="590073" y="647548"/>
                  </a:cubicBezTo>
                  <a:cubicBezTo>
                    <a:pt x="540618" y="626283"/>
                    <a:pt x="496357" y="603533"/>
                    <a:pt x="457288" y="579301"/>
                  </a:cubicBezTo>
                  <a:cubicBezTo>
                    <a:pt x="418219" y="555068"/>
                    <a:pt x="387062" y="527374"/>
                    <a:pt x="363819" y="496218"/>
                  </a:cubicBezTo>
                  <a:cubicBezTo>
                    <a:pt x="340575" y="465061"/>
                    <a:pt x="328954" y="428218"/>
                    <a:pt x="328954" y="385687"/>
                  </a:cubicBezTo>
                  <a:cubicBezTo>
                    <a:pt x="328954" y="357004"/>
                    <a:pt x="334146" y="329804"/>
                    <a:pt x="344532" y="304088"/>
                  </a:cubicBezTo>
                  <a:cubicBezTo>
                    <a:pt x="354917" y="278371"/>
                    <a:pt x="370743" y="256364"/>
                    <a:pt x="392008" y="238066"/>
                  </a:cubicBezTo>
                  <a:cubicBezTo>
                    <a:pt x="413273" y="219768"/>
                    <a:pt x="439731" y="205426"/>
                    <a:pt x="471382" y="195041"/>
                  </a:cubicBezTo>
                  <a:cubicBezTo>
                    <a:pt x="503033" y="184655"/>
                    <a:pt x="540124" y="179463"/>
                    <a:pt x="582654" y="179463"/>
                  </a:cubicBezTo>
                  <a:cubicBezTo>
                    <a:pt x="637054" y="179463"/>
                    <a:pt x="687003" y="186139"/>
                    <a:pt x="732501" y="199492"/>
                  </a:cubicBezTo>
                  <a:cubicBezTo>
                    <a:pt x="777999" y="212844"/>
                    <a:pt x="818057" y="227681"/>
                    <a:pt x="852675" y="244000"/>
                  </a:cubicBezTo>
                  <a:cubicBezTo>
                    <a:pt x="887293" y="260320"/>
                    <a:pt x="916471" y="275404"/>
                    <a:pt x="940209" y="289251"/>
                  </a:cubicBezTo>
                  <a:cubicBezTo>
                    <a:pt x="963947" y="303098"/>
                    <a:pt x="981256" y="310022"/>
                    <a:pt x="992136" y="310022"/>
                  </a:cubicBezTo>
                  <a:cubicBezTo>
                    <a:pt x="1003016" y="310022"/>
                    <a:pt x="1011671" y="307055"/>
                    <a:pt x="1018100" y="301120"/>
                  </a:cubicBezTo>
                  <a:cubicBezTo>
                    <a:pt x="1024529" y="295186"/>
                    <a:pt x="1029475" y="285789"/>
                    <a:pt x="1032936" y="272931"/>
                  </a:cubicBezTo>
                  <a:cubicBezTo>
                    <a:pt x="1036398" y="260073"/>
                    <a:pt x="1038871" y="243753"/>
                    <a:pt x="1040354" y="223971"/>
                  </a:cubicBezTo>
                  <a:cubicBezTo>
                    <a:pt x="1041838" y="204190"/>
                    <a:pt x="1042580" y="179957"/>
                    <a:pt x="1042580" y="151274"/>
                  </a:cubicBezTo>
                  <a:cubicBezTo>
                    <a:pt x="1042580" y="125557"/>
                    <a:pt x="1042085" y="104045"/>
                    <a:pt x="1041096" y="86736"/>
                  </a:cubicBezTo>
                  <a:cubicBezTo>
                    <a:pt x="1040107" y="69427"/>
                    <a:pt x="1038376" y="55085"/>
                    <a:pt x="1035903" y="43710"/>
                  </a:cubicBezTo>
                  <a:cubicBezTo>
                    <a:pt x="1033431" y="32336"/>
                    <a:pt x="1030463" y="23187"/>
                    <a:pt x="1027002" y="16263"/>
                  </a:cubicBezTo>
                  <a:lnTo>
                    <a:pt x="1014087" y="0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2" name="Group 305">
            <a:extLst>
              <a:ext uri="{FF2B5EF4-FFF2-40B4-BE49-F238E27FC236}">
                <a16:creationId xmlns:a16="http://schemas.microsoft.com/office/drawing/2014/main" id="{F65D275E-814F-2C1A-57B4-BECD2408DEE6}"/>
              </a:ext>
            </a:extLst>
          </p:cNvPr>
          <p:cNvGrpSpPr>
            <a:grpSpLocks noChangeAspect="1"/>
          </p:cNvGrpSpPr>
          <p:nvPr/>
        </p:nvGrpSpPr>
        <p:grpSpPr>
          <a:xfrm>
            <a:off x="1950821" y="3696171"/>
            <a:ext cx="533851" cy="533851"/>
            <a:chOff x="1382807" y="174388"/>
            <a:chExt cx="3025589" cy="3025588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AAF84703-0EC5-D083-D08A-34079203C480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E69F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TextBox 307">
              <a:extLst>
                <a:ext uri="{FF2B5EF4-FFF2-40B4-BE49-F238E27FC236}">
                  <a16:creationId xmlns:a16="http://schemas.microsoft.com/office/drawing/2014/main" id="{2A114FE9-012D-EB5E-0678-FB01CC94F080}"/>
                </a:ext>
              </a:extLst>
            </p:cNvPr>
            <p:cNvSpPr txBox="1"/>
            <p:nvPr/>
          </p:nvSpPr>
          <p:spPr>
            <a:xfrm>
              <a:off x="1787171" y="832659"/>
              <a:ext cx="2621225" cy="2367317"/>
            </a:xfrm>
            <a:custGeom>
              <a:avLst/>
              <a:gdLst>
                <a:gd name="connsiteX0" fmla="*/ 633767 w 2621225"/>
                <a:gd name="connsiteY0" fmla="*/ 44486 h 2367317"/>
                <a:gd name="connsiteX1" fmla="*/ 1356744 w 2621225"/>
                <a:gd name="connsiteY1" fmla="*/ 671645 h 2367317"/>
                <a:gd name="connsiteX2" fmla="*/ 1113404 w 2621225"/>
                <a:gd name="connsiteY2" fmla="*/ 1316915 h 2367317"/>
                <a:gd name="connsiteX3" fmla="*/ 1107469 w 2621225"/>
                <a:gd name="connsiteY3" fmla="*/ 1316915 h 2367317"/>
                <a:gd name="connsiteX4" fmla="*/ 692053 w 2621225"/>
                <a:gd name="connsiteY4" fmla="*/ 173036 h 2367317"/>
                <a:gd name="connsiteX5" fmla="*/ 650511 w 2621225"/>
                <a:gd name="connsiteY5" fmla="*/ 68440 h 2367317"/>
                <a:gd name="connsiteX6" fmla="*/ 2190970 w 2621225"/>
                <a:gd name="connsiteY6" fmla="*/ 0 h 2367317"/>
                <a:gd name="connsiteX7" fmla="*/ 2621225 w 2621225"/>
                <a:gd name="connsiteY7" fmla="*/ 373232 h 2367317"/>
                <a:gd name="connsiteX8" fmla="*/ 2621225 w 2621225"/>
                <a:gd name="connsiteY8" fmla="*/ 2367317 h 2367317"/>
                <a:gd name="connsiteX9" fmla="*/ 598636 w 2621225"/>
                <a:gd name="connsiteY9" fmla="*/ 2367317 h 2367317"/>
                <a:gd name="connsiteX10" fmla="*/ 0 w 2621225"/>
                <a:gd name="connsiteY10" fmla="*/ 1848020 h 2367317"/>
                <a:gd name="connsiteX11" fmla="*/ 25161 w 2621225"/>
                <a:gd name="connsiteY11" fmla="*/ 1864375 h 2367317"/>
                <a:gd name="connsiteX12" fmla="*/ 82281 w 2621225"/>
                <a:gd name="connsiteY12" fmla="*/ 1876244 h 2367317"/>
                <a:gd name="connsiteX13" fmla="*/ 171299 w 2621225"/>
                <a:gd name="connsiteY13" fmla="*/ 1880695 h 2367317"/>
                <a:gd name="connsiteX14" fmla="*/ 261058 w 2621225"/>
                <a:gd name="connsiteY14" fmla="*/ 1876244 h 2367317"/>
                <a:gd name="connsiteX15" fmla="*/ 318178 w 2621225"/>
                <a:gd name="connsiteY15" fmla="*/ 1864375 h 2367317"/>
                <a:gd name="connsiteX16" fmla="*/ 348593 w 2621225"/>
                <a:gd name="connsiteY16" fmla="*/ 1845087 h 2367317"/>
                <a:gd name="connsiteX17" fmla="*/ 356753 w 2621225"/>
                <a:gd name="connsiteY17" fmla="*/ 1818382 h 2367317"/>
                <a:gd name="connsiteX18" fmla="*/ 356753 w 2621225"/>
                <a:gd name="connsiteY18" fmla="*/ 256119 h 2367317"/>
                <a:gd name="connsiteX19" fmla="*/ 359720 w 2621225"/>
                <a:gd name="connsiteY19" fmla="*/ 256119 h 2367317"/>
                <a:gd name="connsiteX20" fmla="*/ 896794 w 2621225"/>
                <a:gd name="connsiteY20" fmla="*/ 1816898 h 2367317"/>
                <a:gd name="connsiteX21" fmla="*/ 914598 w 2621225"/>
                <a:gd name="connsiteY21" fmla="*/ 1845087 h 2367317"/>
                <a:gd name="connsiteX22" fmla="*/ 950946 w 2621225"/>
                <a:gd name="connsiteY22" fmla="*/ 1865116 h 2367317"/>
                <a:gd name="connsiteX23" fmla="*/ 1009550 w 2621225"/>
                <a:gd name="connsiteY23" fmla="*/ 1876985 h 2367317"/>
                <a:gd name="connsiteX24" fmla="*/ 1095600 w 2621225"/>
                <a:gd name="connsiteY24" fmla="*/ 1880695 h 2367317"/>
                <a:gd name="connsiteX25" fmla="*/ 1181651 w 2621225"/>
                <a:gd name="connsiteY25" fmla="*/ 1878469 h 2367317"/>
                <a:gd name="connsiteX26" fmla="*/ 1240254 w 2621225"/>
                <a:gd name="connsiteY26" fmla="*/ 1868825 h 2367317"/>
                <a:gd name="connsiteX27" fmla="*/ 1276603 w 2621225"/>
                <a:gd name="connsiteY27" fmla="*/ 1848796 h 2367317"/>
                <a:gd name="connsiteX28" fmla="*/ 1295891 w 2621225"/>
                <a:gd name="connsiteY28" fmla="*/ 1816898 h 2367317"/>
                <a:gd name="connsiteX29" fmla="*/ 1852252 w 2621225"/>
                <a:gd name="connsiteY29" fmla="*/ 256119 h 2367317"/>
                <a:gd name="connsiteX30" fmla="*/ 1855219 w 2621225"/>
                <a:gd name="connsiteY30" fmla="*/ 256119 h 2367317"/>
                <a:gd name="connsiteX31" fmla="*/ 1855219 w 2621225"/>
                <a:gd name="connsiteY31" fmla="*/ 1818382 h 2367317"/>
                <a:gd name="connsiteX32" fmla="*/ 1864121 w 2621225"/>
                <a:gd name="connsiteY32" fmla="*/ 1845087 h 2367317"/>
                <a:gd name="connsiteX33" fmla="*/ 1893793 w 2621225"/>
                <a:gd name="connsiteY33" fmla="*/ 1864375 h 2367317"/>
                <a:gd name="connsiteX34" fmla="*/ 1950171 w 2621225"/>
                <a:gd name="connsiteY34" fmla="*/ 1876244 h 2367317"/>
                <a:gd name="connsiteX35" fmla="*/ 2039189 w 2621225"/>
                <a:gd name="connsiteY35" fmla="*/ 1880695 h 2367317"/>
                <a:gd name="connsiteX36" fmla="*/ 2129691 w 2621225"/>
                <a:gd name="connsiteY36" fmla="*/ 1876244 h 2367317"/>
                <a:gd name="connsiteX37" fmla="*/ 2186810 w 2621225"/>
                <a:gd name="connsiteY37" fmla="*/ 1864375 h 2367317"/>
                <a:gd name="connsiteX38" fmla="*/ 2216483 w 2621225"/>
                <a:gd name="connsiteY38" fmla="*/ 1845087 h 2367317"/>
                <a:gd name="connsiteX39" fmla="*/ 2224643 w 2621225"/>
                <a:gd name="connsiteY39" fmla="*/ 1818382 h 2367317"/>
                <a:gd name="connsiteX40" fmla="*/ 2224643 w 2621225"/>
                <a:gd name="connsiteY40" fmla="*/ 107756 h 2367317"/>
                <a:gd name="connsiteX41" fmla="*/ 2214999 w 2621225"/>
                <a:gd name="connsiteY41" fmla="*/ 41734 h 236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21225" h="2367317">
                  <a:moveTo>
                    <a:pt x="633767" y="44486"/>
                  </a:moveTo>
                  <a:lnTo>
                    <a:pt x="1356744" y="671645"/>
                  </a:lnTo>
                  <a:lnTo>
                    <a:pt x="1113404" y="1316915"/>
                  </a:lnTo>
                  <a:lnTo>
                    <a:pt x="1107469" y="1316915"/>
                  </a:lnTo>
                  <a:lnTo>
                    <a:pt x="692053" y="173036"/>
                  </a:lnTo>
                  <a:cubicBezTo>
                    <a:pt x="680184" y="131494"/>
                    <a:pt x="666337" y="96629"/>
                    <a:pt x="650511" y="68440"/>
                  </a:cubicBezTo>
                  <a:close/>
                  <a:moveTo>
                    <a:pt x="2190970" y="0"/>
                  </a:moveTo>
                  <a:lnTo>
                    <a:pt x="2621225" y="373232"/>
                  </a:lnTo>
                  <a:lnTo>
                    <a:pt x="2621225" y="2367317"/>
                  </a:lnTo>
                  <a:lnTo>
                    <a:pt x="598636" y="2367317"/>
                  </a:lnTo>
                  <a:lnTo>
                    <a:pt x="0" y="1848020"/>
                  </a:lnTo>
                  <a:lnTo>
                    <a:pt x="25161" y="1864375"/>
                  </a:lnTo>
                  <a:cubicBezTo>
                    <a:pt x="39503" y="1869320"/>
                    <a:pt x="58543" y="1873276"/>
                    <a:pt x="82281" y="1876244"/>
                  </a:cubicBezTo>
                  <a:cubicBezTo>
                    <a:pt x="106019" y="1879211"/>
                    <a:pt x="135692" y="1880695"/>
                    <a:pt x="171299" y="1880695"/>
                  </a:cubicBezTo>
                  <a:cubicBezTo>
                    <a:pt x="207895" y="1880695"/>
                    <a:pt x="237815" y="1879211"/>
                    <a:pt x="261058" y="1876244"/>
                  </a:cubicBezTo>
                  <a:cubicBezTo>
                    <a:pt x="284302" y="1873276"/>
                    <a:pt x="303342" y="1869320"/>
                    <a:pt x="318178" y="1864375"/>
                  </a:cubicBezTo>
                  <a:cubicBezTo>
                    <a:pt x="333014" y="1859429"/>
                    <a:pt x="343153" y="1853000"/>
                    <a:pt x="348593" y="1845087"/>
                  </a:cubicBezTo>
                  <a:cubicBezTo>
                    <a:pt x="354033" y="1837175"/>
                    <a:pt x="356753" y="1828273"/>
                    <a:pt x="356753" y="1818382"/>
                  </a:cubicBezTo>
                  <a:lnTo>
                    <a:pt x="356753" y="256119"/>
                  </a:lnTo>
                  <a:lnTo>
                    <a:pt x="359720" y="256119"/>
                  </a:lnTo>
                  <a:lnTo>
                    <a:pt x="896794" y="1816898"/>
                  </a:lnTo>
                  <a:cubicBezTo>
                    <a:pt x="899761" y="1827778"/>
                    <a:pt x="905696" y="1837175"/>
                    <a:pt x="914598" y="1845087"/>
                  </a:cubicBezTo>
                  <a:cubicBezTo>
                    <a:pt x="923499" y="1853000"/>
                    <a:pt x="935616" y="1859676"/>
                    <a:pt x="950946" y="1865116"/>
                  </a:cubicBezTo>
                  <a:cubicBezTo>
                    <a:pt x="966277" y="1870556"/>
                    <a:pt x="985812" y="1874513"/>
                    <a:pt x="1009550" y="1876985"/>
                  </a:cubicBezTo>
                  <a:cubicBezTo>
                    <a:pt x="1033288" y="1879458"/>
                    <a:pt x="1061971" y="1880695"/>
                    <a:pt x="1095600" y="1880695"/>
                  </a:cubicBezTo>
                  <a:cubicBezTo>
                    <a:pt x="1129229" y="1880695"/>
                    <a:pt x="1157913" y="1879953"/>
                    <a:pt x="1181651" y="1878469"/>
                  </a:cubicBezTo>
                  <a:cubicBezTo>
                    <a:pt x="1205389" y="1876985"/>
                    <a:pt x="1224924" y="1873771"/>
                    <a:pt x="1240254" y="1868825"/>
                  </a:cubicBezTo>
                  <a:cubicBezTo>
                    <a:pt x="1255585" y="1863880"/>
                    <a:pt x="1267702" y="1857204"/>
                    <a:pt x="1276603" y="1848796"/>
                  </a:cubicBezTo>
                  <a:cubicBezTo>
                    <a:pt x="1285505" y="1840389"/>
                    <a:pt x="1291934" y="1829756"/>
                    <a:pt x="1295891" y="1816898"/>
                  </a:cubicBezTo>
                  <a:lnTo>
                    <a:pt x="1852252" y="256119"/>
                  </a:lnTo>
                  <a:lnTo>
                    <a:pt x="1855219" y="256119"/>
                  </a:lnTo>
                  <a:lnTo>
                    <a:pt x="1855219" y="1818382"/>
                  </a:lnTo>
                  <a:cubicBezTo>
                    <a:pt x="1855219" y="1828273"/>
                    <a:pt x="1858186" y="1837175"/>
                    <a:pt x="1864121" y="1845087"/>
                  </a:cubicBezTo>
                  <a:cubicBezTo>
                    <a:pt x="1870055" y="1853000"/>
                    <a:pt x="1879946" y="1859429"/>
                    <a:pt x="1893793" y="1864375"/>
                  </a:cubicBezTo>
                  <a:cubicBezTo>
                    <a:pt x="1907641" y="1869320"/>
                    <a:pt x="1926433" y="1873276"/>
                    <a:pt x="1950171" y="1876244"/>
                  </a:cubicBezTo>
                  <a:cubicBezTo>
                    <a:pt x="1973910" y="1879211"/>
                    <a:pt x="2003582" y="1880695"/>
                    <a:pt x="2039189" y="1880695"/>
                  </a:cubicBezTo>
                  <a:cubicBezTo>
                    <a:pt x="2075785" y="1880695"/>
                    <a:pt x="2105953" y="1879211"/>
                    <a:pt x="2129691" y="1876244"/>
                  </a:cubicBezTo>
                  <a:cubicBezTo>
                    <a:pt x="2153429" y="1873276"/>
                    <a:pt x="2172469" y="1869320"/>
                    <a:pt x="2186810" y="1864375"/>
                  </a:cubicBezTo>
                  <a:cubicBezTo>
                    <a:pt x="2201152" y="1859429"/>
                    <a:pt x="2211043" y="1853000"/>
                    <a:pt x="2216483" y="1845087"/>
                  </a:cubicBezTo>
                  <a:cubicBezTo>
                    <a:pt x="2221923" y="1837175"/>
                    <a:pt x="2224643" y="1828273"/>
                    <a:pt x="2224643" y="1818382"/>
                  </a:cubicBezTo>
                  <a:lnTo>
                    <a:pt x="2224643" y="107756"/>
                  </a:lnTo>
                  <a:cubicBezTo>
                    <a:pt x="2224643" y="83029"/>
                    <a:pt x="2221429" y="61022"/>
                    <a:pt x="2214999" y="4173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308">
              <a:extLst>
                <a:ext uri="{FF2B5EF4-FFF2-40B4-BE49-F238E27FC236}">
                  <a16:creationId xmlns:a16="http://schemas.microsoft.com/office/drawing/2014/main" id="{8F74338B-24DB-0AF1-A424-7042AA605E82}"/>
                </a:ext>
              </a:extLst>
            </p:cNvPr>
            <p:cNvSpPr/>
            <p:nvPr/>
          </p:nvSpPr>
          <p:spPr>
            <a:xfrm>
              <a:off x="1774499" y="784634"/>
              <a:ext cx="2237315" cy="1928720"/>
            </a:xfrm>
            <a:custGeom>
              <a:avLst/>
              <a:gdLst/>
              <a:ahLst/>
              <a:cxnLst/>
              <a:rect l="l" t="t" r="r" b="b"/>
              <a:pathLst>
                <a:path w="2237315" h="1928720">
                  <a:moveTo>
                    <a:pt x="146880" y="0"/>
                  </a:moveTo>
                  <a:lnTo>
                    <a:pt x="402064" y="0"/>
                  </a:lnTo>
                  <a:cubicBezTo>
                    <a:pt x="447562" y="0"/>
                    <a:pt x="486631" y="3709"/>
                    <a:pt x="519271" y="11127"/>
                  </a:cubicBezTo>
                  <a:cubicBezTo>
                    <a:pt x="551911" y="18545"/>
                    <a:pt x="580100" y="30909"/>
                    <a:pt x="603838" y="48218"/>
                  </a:cubicBezTo>
                  <a:cubicBezTo>
                    <a:pt x="627576" y="65527"/>
                    <a:pt x="647358" y="88276"/>
                    <a:pt x="663183" y="116465"/>
                  </a:cubicBezTo>
                  <a:cubicBezTo>
                    <a:pt x="679009" y="144654"/>
                    <a:pt x="692856" y="179519"/>
                    <a:pt x="704725" y="221061"/>
                  </a:cubicBezTo>
                  <a:lnTo>
                    <a:pt x="1120141" y="1364940"/>
                  </a:lnTo>
                  <a:lnTo>
                    <a:pt x="1126076" y="1364940"/>
                  </a:lnTo>
                  <a:lnTo>
                    <a:pt x="1556329" y="224028"/>
                  </a:lnTo>
                  <a:cubicBezTo>
                    <a:pt x="1569187" y="182486"/>
                    <a:pt x="1583281" y="147374"/>
                    <a:pt x="1598612" y="118690"/>
                  </a:cubicBezTo>
                  <a:cubicBezTo>
                    <a:pt x="1613943" y="90007"/>
                    <a:pt x="1631747" y="66763"/>
                    <a:pt x="1652023" y="48960"/>
                  </a:cubicBezTo>
                  <a:cubicBezTo>
                    <a:pt x="1672299" y="31156"/>
                    <a:pt x="1696285" y="18545"/>
                    <a:pt x="1723979" y="11127"/>
                  </a:cubicBezTo>
                  <a:cubicBezTo>
                    <a:pt x="1751673" y="3709"/>
                    <a:pt x="1783819" y="0"/>
                    <a:pt x="1820415" y="0"/>
                  </a:cubicBezTo>
                  <a:lnTo>
                    <a:pt x="2083018" y="0"/>
                  </a:lnTo>
                  <a:cubicBezTo>
                    <a:pt x="2109723" y="0"/>
                    <a:pt x="2132719" y="3462"/>
                    <a:pt x="2152006" y="10385"/>
                  </a:cubicBezTo>
                  <a:cubicBezTo>
                    <a:pt x="2171294" y="17309"/>
                    <a:pt x="2187119" y="27447"/>
                    <a:pt x="2199482" y="40800"/>
                  </a:cubicBezTo>
                  <a:cubicBezTo>
                    <a:pt x="2211846" y="54152"/>
                    <a:pt x="2221243" y="70472"/>
                    <a:pt x="2227671" y="89759"/>
                  </a:cubicBezTo>
                  <a:cubicBezTo>
                    <a:pt x="2234101" y="109047"/>
                    <a:pt x="2237315" y="131054"/>
                    <a:pt x="2237315" y="155781"/>
                  </a:cubicBezTo>
                  <a:lnTo>
                    <a:pt x="2237315" y="1866407"/>
                  </a:lnTo>
                  <a:cubicBezTo>
                    <a:pt x="2237315" y="1876298"/>
                    <a:pt x="2234595" y="1885200"/>
                    <a:pt x="2229155" y="1893112"/>
                  </a:cubicBezTo>
                  <a:cubicBezTo>
                    <a:pt x="2223715" y="1901025"/>
                    <a:pt x="2213824" y="1907454"/>
                    <a:pt x="2199482" y="1912400"/>
                  </a:cubicBezTo>
                  <a:cubicBezTo>
                    <a:pt x="2185141" y="1917345"/>
                    <a:pt x="2166101" y="1921301"/>
                    <a:pt x="2142363" y="1924269"/>
                  </a:cubicBezTo>
                  <a:cubicBezTo>
                    <a:pt x="2118625" y="1927236"/>
                    <a:pt x="2088457" y="1928720"/>
                    <a:pt x="2051861" y="1928720"/>
                  </a:cubicBezTo>
                  <a:cubicBezTo>
                    <a:pt x="2016254" y="1928720"/>
                    <a:pt x="1986582" y="1927236"/>
                    <a:pt x="1962843" y="1924269"/>
                  </a:cubicBezTo>
                  <a:cubicBezTo>
                    <a:pt x="1939105" y="1921301"/>
                    <a:pt x="1920313" y="1917345"/>
                    <a:pt x="1906465" y="1912400"/>
                  </a:cubicBezTo>
                  <a:cubicBezTo>
                    <a:pt x="1892618" y="1907454"/>
                    <a:pt x="1882727" y="1901025"/>
                    <a:pt x="1876793" y="1893112"/>
                  </a:cubicBezTo>
                  <a:cubicBezTo>
                    <a:pt x="1870858" y="1885200"/>
                    <a:pt x="1867891" y="1876298"/>
                    <a:pt x="1867891" y="1866407"/>
                  </a:cubicBezTo>
                  <a:lnTo>
                    <a:pt x="1867891" y="304144"/>
                  </a:lnTo>
                  <a:lnTo>
                    <a:pt x="1864924" y="304144"/>
                  </a:lnTo>
                  <a:lnTo>
                    <a:pt x="1308563" y="1864923"/>
                  </a:lnTo>
                  <a:cubicBezTo>
                    <a:pt x="1304606" y="1877781"/>
                    <a:pt x="1298177" y="1888414"/>
                    <a:pt x="1289275" y="1896821"/>
                  </a:cubicBezTo>
                  <a:cubicBezTo>
                    <a:pt x="1280374" y="1905229"/>
                    <a:pt x="1268257" y="1911905"/>
                    <a:pt x="1252926" y="1916850"/>
                  </a:cubicBezTo>
                  <a:cubicBezTo>
                    <a:pt x="1237596" y="1921796"/>
                    <a:pt x="1218061" y="1925010"/>
                    <a:pt x="1194323" y="1926494"/>
                  </a:cubicBezTo>
                  <a:cubicBezTo>
                    <a:pt x="1170585" y="1927978"/>
                    <a:pt x="1141901" y="1928720"/>
                    <a:pt x="1108272" y="1928720"/>
                  </a:cubicBezTo>
                  <a:cubicBezTo>
                    <a:pt x="1074643" y="1928720"/>
                    <a:pt x="1045960" y="1927483"/>
                    <a:pt x="1022222" y="1925010"/>
                  </a:cubicBezTo>
                  <a:cubicBezTo>
                    <a:pt x="998484" y="1922538"/>
                    <a:pt x="978949" y="1918581"/>
                    <a:pt x="963618" y="1913141"/>
                  </a:cubicBezTo>
                  <a:cubicBezTo>
                    <a:pt x="948288" y="1907701"/>
                    <a:pt x="936171" y="1901025"/>
                    <a:pt x="927270" y="1893112"/>
                  </a:cubicBezTo>
                  <a:cubicBezTo>
                    <a:pt x="918368" y="1885200"/>
                    <a:pt x="912433" y="1875803"/>
                    <a:pt x="909466" y="1864923"/>
                  </a:cubicBezTo>
                  <a:lnTo>
                    <a:pt x="372392" y="304144"/>
                  </a:lnTo>
                  <a:lnTo>
                    <a:pt x="369425" y="304144"/>
                  </a:lnTo>
                  <a:lnTo>
                    <a:pt x="369425" y="1866407"/>
                  </a:lnTo>
                  <a:cubicBezTo>
                    <a:pt x="369425" y="1876298"/>
                    <a:pt x="366705" y="1885200"/>
                    <a:pt x="361265" y="1893112"/>
                  </a:cubicBezTo>
                  <a:cubicBezTo>
                    <a:pt x="355825" y="1901025"/>
                    <a:pt x="345686" y="1907454"/>
                    <a:pt x="330850" y="1912400"/>
                  </a:cubicBezTo>
                  <a:cubicBezTo>
                    <a:pt x="316014" y="1917345"/>
                    <a:pt x="296974" y="1921301"/>
                    <a:pt x="273730" y="1924269"/>
                  </a:cubicBezTo>
                  <a:cubicBezTo>
                    <a:pt x="250487" y="1927236"/>
                    <a:pt x="220567" y="1928720"/>
                    <a:pt x="183971" y="1928720"/>
                  </a:cubicBezTo>
                  <a:cubicBezTo>
                    <a:pt x="148364" y="1928720"/>
                    <a:pt x="118691" y="1927236"/>
                    <a:pt x="94953" y="1924269"/>
                  </a:cubicBezTo>
                  <a:cubicBezTo>
                    <a:pt x="71215" y="1921301"/>
                    <a:pt x="52175" y="1917345"/>
                    <a:pt x="37833" y="1912400"/>
                  </a:cubicBezTo>
                  <a:cubicBezTo>
                    <a:pt x="23491" y="1907454"/>
                    <a:pt x="13600" y="1901025"/>
                    <a:pt x="8160" y="1893112"/>
                  </a:cubicBezTo>
                  <a:cubicBezTo>
                    <a:pt x="2720" y="1885200"/>
                    <a:pt x="0" y="1876298"/>
                    <a:pt x="0" y="1866407"/>
                  </a:cubicBezTo>
                  <a:lnTo>
                    <a:pt x="0" y="155781"/>
                  </a:lnTo>
                  <a:cubicBezTo>
                    <a:pt x="0" y="105338"/>
                    <a:pt x="13353" y="66763"/>
                    <a:pt x="40059" y="40058"/>
                  </a:cubicBezTo>
                  <a:cubicBezTo>
                    <a:pt x="66764" y="13352"/>
                    <a:pt x="102371" y="0"/>
                    <a:pt x="146880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6" name="Group 255">
            <a:extLst>
              <a:ext uri="{FF2B5EF4-FFF2-40B4-BE49-F238E27FC236}">
                <a16:creationId xmlns:a16="http://schemas.microsoft.com/office/drawing/2014/main" id="{32773545-6B17-AC50-96C0-DA4FF182EC9C}"/>
              </a:ext>
            </a:extLst>
          </p:cNvPr>
          <p:cNvGrpSpPr>
            <a:grpSpLocks noChangeAspect="1"/>
          </p:cNvGrpSpPr>
          <p:nvPr/>
        </p:nvGrpSpPr>
        <p:grpSpPr>
          <a:xfrm>
            <a:off x="3528399" y="3683205"/>
            <a:ext cx="533852" cy="533852"/>
            <a:chOff x="1382807" y="174388"/>
            <a:chExt cx="3025588" cy="3025588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866BE70B-2F24-8D40-E795-2A8AC50A402F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16A08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257">
              <a:extLst>
                <a:ext uri="{FF2B5EF4-FFF2-40B4-BE49-F238E27FC236}">
                  <a16:creationId xmlns:a16="http://schemas.microsoft.com/office/drawing/2014/main" id="{3117E4B9-1561-6AAA-BA3B-C5BFE14B8BEC}"/>
                </a:ext>
              </a:extLst>
            </p:cNvPr>
            <p:cNvSpPr/>
            <p:nvPr/>
          </p:nvSpPr>
          <p:spPr>
            <a:xfrm>
              <a:off x="2070319" y="829424"/>
              <a:ext cx="2338075" cy="2370551"/>
            </a:xfrm>
            <a:custGeom>
              <a:avLst/>
              <a:gdLst>
                <a:gd name="connsiteX0" fmla="*/ 804405 w 2338075"/>
                <a:gd name="connsiteY0" fmla="*/ 321667 h 2370551"/>
                <a:gd name="connsiteX1" fmla="*/ 805889 w 2338075"/>
                <a:gd name="connsiteY1" fmla="*/ 321667 h 2370551"/>
                <a:gd name="connsiteX2" fmla="*/ 1077393 w 2338075"/>
                <a:gd name="connsiteY2" fmla="*/ 1137663 h 2370551"/>
                <a:gd name="connsiteX3" fmla="*/ 532901 w 2338075"/>
                <a:gd name="connsiteY3" fmla="*/ 1137663 h 2370551"/>
                <a:gd name="connsiteX4" fmla="*/ 1080225 w 2338075"/>
                <a:gd name="connsiteY4" fmla="*/ 0 h 2370551"/>
                <a:gd name="connsiteX5" fmla="*/ 2338075 w 2338075"/>
                <a:gd name="connsiteY5" fmla="*/ 1091143 h 2370551"/>
                <a:gd name="connsiteX6" fmla="*/ 2338075 w 2338075"/>
                <a:gd name="connsiteY6" fmla="*/ 2370551 h 2370551"/>
                <a:gd name="connsiteX7" fmla="*/ 568165 w 2338075"/>
                <a:gd name="connsiteY7" fmla="*/ 2370551 h 2370551"/>
                <a:gd name="connsiteX8" fmla="*/ 0 w 2338075"/>
                <a:gd name="connsiteY8" fmla="*/ 1877687 h 2370551"/>
                <a:gd name="connsiteX9" fmla="*/ 7697 w 2338075"/>
                <a:gd name="connsiteY9" fmla="*/ 1879480 h 2370551"/>
                <a:gd name="connsiteX10" fmla="*/ 114518 w 2338075"/>
                <a:gd name="connsiteY10" fmla="*/ 1883931 h 2370551"/>
                <a:gd name="connsiteX11" fmla="*/ 217630 w 2338075"/>
                <a:gd name="connsiteY11" fmla="*/ 1880963 h 2370551"/>
                <a:gd name="connsiteX12" fmla="*/ 278459 w 2338075"/>
                <a:gd name="connsiteY12" fmla="*/ 1869836 h 2370551"/>
                <a:gd name="connsiteX13" fmla="*/ 309615 w 2338075"/>
                <a:gd name="connsiteY13" fmla="*/ 1847582 h 2370551"/>
                <a:gd name="connsiteX14" fmla="*/ 325194 w 2338075"/>
                <a:gd name="connsiteY14" fmla="*/ 1812716 h 2370551"/>
                <a:gd name="connsiteX15" fmla="*/ 446851 w 2338075"/>
                <a:gd name="connsiteY15" fmla="*/ 1437358 h 2370551"/>
                <a:gd name="connsiteX16" fmla="*/ 1167896 w 2338075"/>
                <a:gd name="connsiteY16" fmla="*/ 1437358 h 2370551"/>
                <a:gd name="connsiteX17" fmla="*/ 1296972 w 2338075"/>
                <a:gd name="connsiteY17" fmla="*/ 1823102 h 2370551"/>
                <a:gd name="connsiteX18" fmla="*/ 1311808 w 2338075"/>
                <a:gd name="connsiteY18" fmla="*/ 1854258 h 2370551"/>
                <a:gd name="connsiteX19" fmla="*/ 1342964 w 2338075"/>
                <a:gd name="connsiteY19" fmla="*/ 1872803 h 2370551"/>
                <a:gd name="connsiteX20" fmla="*/ 1407502 w 2338075"/>
                <a:gd name="connsiteY20" fmla="*/ 1881705 h 2370551"/>
                <a:gd name="connsiteX21" fmla="*/ 1525451 w 2338075"/>
                <a:gd name="connsiteY21" fmla="*/ 1883931 h 2370551"/>
                <a:gd name="connsiteX22" fmla="*/ 1639690 w 2338075"/>
                <a:gd name="connsiteY22" fmla="*/ 1880221 h 2370551"/>
                <a:gd name="connsiteX23" fmla="*/ 1697552 w 2338075"/>
                <a:gd name="connsiteY23" fmla="*/ 1860934 h 2370551"/>
                <a:gd name="connsiteX24" fmla="*/ 1709421 w 2338075"/>
                <a:gd name="connsiteY24" fmla="*/ 1814200 h 2370551"/>
                <a:gd name="connsiteX25" fmla="*/ 1687166 w 2338075"/>
                <a:gd name="connsiteY25" fmla="*/ 1729633 h 2370551"/>
                <a:gd name="connsiteX26" fmla="*/ 1093714 w 2338075"/>
                <a:gd name="connsiteY26" fmla="*/ 27909 h 2370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8075" h="2370551">
                  <a:moveTo>
                    <a:pt x="804405" y="321667"/>
                  </a:moveTo>
                  <a:lnTo>
                    <a:pt x="805889" y="321667"/>
                  </a:lnTo>
                  <a:lnTo>
                    <a:pt x="1077393" y="1137663"/>
                  </a:lnTo>
                  <a:lnTo>
                    <a:pt x="532901" y="1137663"/>
                  </a:lnTo>
                  <a:close/>
                  <a:moveTo>
                    <a:pt x="1080225" y="0"/>
                  </a:moveTo>
                  <a:lnTo>
                    <a:pt x="2338075" y="1091143"/>
                  </a:lnTo>
                  <a:lnTo>
                    <a:pt x="2338075" y="2370551"/>
                  </a:lnTo>
                  <a:lnTo>
                    <a:pt x="568165" y="2370551"/>
                  </a:lnTo>
                  <a:lnTo>
                    <a:pt x="0" y="1877687"/>
                  </a:lnTo>
                  <a:lnTo>
                    <a:pt x="7697" y="1879480"/>
                  </a:lnTo>
                  <a:cubicBezTo>
                    <a:pt x="33413" y="1882447"/>
                    <a:pt x="69020" y="1883931"/>
                    <a:pt x="114518" y="1883931"/>
                  </a:cubicBezTo>
                  <a:cubicBezTo>
                    <a:pt x="157049" y="1883931"/>
                    <a:pt x="191420" y="1882941"/>
                    <a:pt x="217630" y="1880963"/>
                  </a:cubicBezTo>
                  <a:cubicBezTo>
                    <a:pt x="243841" y="1878985"/>
                    <a:pt x="264117" y="1875276"/>
                    <a:pt x="278459" y="1869836"/>
                  </a:cubicBezTo>
                  <a:cubicBezTo>
                    <a:pt x="292801" y="1864396"/>
                    <a:pt x="303186" y="1856978"/>
                    <a:pt x="309615" y="1847582"/>
                  </a:cubicBezTo>
                  <a:cubicBezTo>
                    <a:pt x="316045" y="1838185"/>
                    <a:pt x="321237" y="1826563"/>
                    <a:pt x="325194" y="1812716"/>
                  </a:cubicBezTo>
                  <a:lnTo>
                    <a:pt x="446851" y="1437358"/>
                  </a:lnTo>
                  <a:lnTo>
                    <a:pt x="1167896" y="1437358"/>
                  </a:lnTo>
                  <a:lnTo>
                    <a:pt x="1296972" y="1823102"/>
                  </a:lnTo>
                  <a:cubicBezTo>
                    <a:pt x="1300928" y="1835960"/>
                    <a:pt x="1305873" y="1846345"/>
                    <a:pt x="1311808" y="1854258"/>
                  </a:cubicBezTo>
                  <a:cubicBezTo>
                    <a:pt x="1317742" y="1862171"/>
                    <a:pt x="1328128" y="1868352"/>
                    <a:pt x="1342964" y="1872803"/>
                  </a:cubicBezTo>
                  <a:cubicBezTo>
                    <a:pt x="1357800" y="1877254"/>
                    <a:pt x="1379313" y="1880221"/>
                    <a:pt x="1407502" y="1881705"/>
                  </a:cubicBezTo>
                  <a:cubicBezTo>
                    <a:pt x="1435691" y="1883189"/>
                    <a:pt x="1475007" y="1883931"/>
                    <a:pt x="1525451" y="1883931"/>
                  </a:cubicBezTo>
                  <a:cubicBezTo>
                    <a:pt x="1573916" y="1883931"/>
                    <a:pt x="1611996" y="1882694"/>
                    <a:pt x="1639690" y="1880221"/>
                  </a:cubicBezTo>
                  <a:cubicBezTo>
                    <a:pt x="1667385" y="1877749"/>
                    <a:pt x="1686672" y="1871320"/>
                    <a:pt x="1697552" y="1860934"/>
                  </a:cubicBezTo>
                  <a:cubicBezTo>
                    <a:pt x="1708432" y="1850549"/>
                    <a:pt x="1712388" y="1834971"/>
                    <a:pt x="1709421" y="1814200"/>
                  </a:cubicBezTo>
                  <a:cubicBezTo>
                    <a:pt x="1706454" y="1793429"/>
                    <a:pt x="1699035" y="1765240"/>
                    <a:pt x="1687166" y="1729633"/>
                  </a:cubicBezTo>
                  <a:lnTo>
                    <a:pt x="1093714" y="27909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TextBox 258">
              <a:extLst>
                <a:ext uri="{FF2B5EF4-FFF2-40B4-BE49-F238E27FC236}">
                  <a16:creationId xmlns:a16="http://schemas.microsoft.com/office/drawing/2014/main" id="{A7140B85-50FF-A21A-4D60-52B9B8D3B400}"/>
                </a:ext>
              </a:extLst>
            </p:cNvPr>
            <p:cNvSpPr txBox="1"/>
            <p:nvPr/>
          </p:nvSpPr>
          <p:spPr>
            <a:xfrm>
              <a:off x="2013191" y="775732"/>
              <a:ext cx="1767501" cy="1937622"/>
            </a:xfrm>
            <a:custGeom>
              <a:avLst/>
              <a:gdLst/>
              <a:ahLst/>
              <a:cxnLst/>
              <a:rect l="l" t="t" r="r" b="b"/>
              <a:pathLst>
                <a:path w="1767501" h="1937622">
                  <a:moveTo>
                    <a:pt x="867468" y="0"/>
                  </a:moveTo>
                  <a:cubicBezTo>
                    <a:pt x="925824" y="0"/>
                    <a:pt x="972311" y="742"/>
                    <a:pt x="1006929" y="2225"/>
                  </a:cubicBezTo>
                  <a:cubicBezTo>
                    <a:pt x="1041547" y="3709"/>
                    <a:pt x="1068500" y="7171"/>
                    <a:pt x="1087787" y="12611"/>
                  </a:cubicBezTo>
                  <a:cubicBezTo>
                    <a:pt x="1107074" y="18051"/>
                    <a:pt x="1120921" y="26211"/>
                    <a:pt x="1129329" y="37091"/>
                  </a:cubicBezTo>
                  <a:cubicBezTo>
                    <a:pt x="1137736" y="47971"/>
                    <a:pt x="1144907" y="62807"/>
                    <a:pt x="1150841" y="81600"/>
                  </a:cubicBezTo>
                  <a:lnTo>
                    <a:pt x="1744293" y="1783324"/>
                  </a:lnTo>
                  <a:cubicBezTo>
                    <a:pt x="1756162" y="1818931"/>
                    <a:pt x="1763581" y="1847120"/>
                    <a:pt x="1766548" y="1867891"/>
                  </a:cubicBezTo>
                  <a:cubicBezTo>
                    <a:pt x="1769515" y="1888662"/>
                    <a:pt x="1765559" y="1904240"/>
                    <a:pt x="1754679" y="1914625"/>
                  </a:cubicBezTo>
                  <a:cubicBezTo>
                    <a:pt x="1743799" y="1925011"/>
                    <a:pt x="1724512" y="1931440"/>
                    <a:pt x="1696817" y="1933912"/>
                  </a:cubicBezTo>
                  <a:cubicBezTo>
                    <a:pt x="1669123" y="1936385"/>
                    <a:pt x="1631043" y="1937622"/>
                    <a:pt x="1582578" y="1937622"/>
                  </a:cubicBezTo>
                  <a:cubicBezTo>
                    <a:pt x="1532134" y="1937622"/>
                    <a:pt x="1492818" y="1936880"/>
                    <a:pt x="1464629" y="1935396"/>
                  </a:cubicBezTo>
                  <a:cubicBezTo>
                    <a:pt x="1436440" y="1933912"/>
                    <a:pt x="1414927" y="1930945"/>
                    <a:pt x="1400091" y="1926494"/>
                  </a:cubicBezTo>
                  <a:cubicBezTo>
                    <a:pt x="1385255" y="1922043"/>
                    <a:pt x="1374869" y="1915862"/>
                    <a:pt x="1368935" y="1907949"/>
                  </a:cubicBezTo>
                  <a:cubicBezTo>
                    <a:pt x="1363000" y="1900036"/>
                    <a:pt x="1358055" y="1889651"/>
                    <a:pt x="1354099" y="1876793"/>
                  </a:cubicBezTo>
                  <a:lnTo>
                    <a:pt x="1225023" y="1491049"/>
                  </a:lnTo>
                  <a:lnTo>
                    <a:pt x="503978" y="1491049"/>
                  </a:lnTo>
                  <a:lnTo>
                    <a:pt x="382321" y="1866407"/>
                  </a:lnTo>
                  <a:cubicBezTo>
                    <a:pt x="378364" y="1880254"/>
                    <a:pt x="373172" y="1891876"/>
                    <a:pt x="366742" y="1901273"/>
                  </a:cubicBezTo>
                  <a:cubicBezTo>
                    <a:pt x="360313" y="1910669"/>
                    <a:pt x="349928" y="1918087"/>
                    <a:pt x="335586" y="1923527"/>
                  </a:cubicBezTo>
                  <a:cubicBezTo>
                    <a:pt x="321244" y="1928967"/>
                    <a:pt x="300968" y="1932676"/>
                    <a:pt x="274757" y="1934654"/>
                  </a:cubicBezTo>
                  <a:cubicBezTo>
                    <a:pt x="248547" y="1936632"/>
                    <a:pt x="214176" y="1937622"/>
                    <a:pt x="171645" y="1937622"/>
                  </a:cubicBezTo>
                  <a:cubicBezTo>
                    <a:pt x="126147" y="1937622"/>
                    <a:pt x="90540" y="1936138"/>
                    <a:pt x="64824" y="1933171"/>
                  </a:cubicBezTo>
                  <a:cubicBezTo>
                    <a:pt x="39107" y="1930203"/>
                    <a:pt x="21304" y="1923032"/>
                    <a:pt x="11413" y="1911658"/>
                  </a:cubicBezTo>
                  <a:cubicBezTo>
                    <a:pt x="1522" y="1900283"/>
                    <a:pt x="-1940" y="1884211"/>
                    <a:pt x="1027" y="1863440"/>
                  </a:cubicBezTo>
                  <a:cubicBezTo>
                    <a:pt x="3995" y="1842669"/>
                    <a:pt x="11413" y="1814975"/>
                    <a:pt x="23282" y="1780357"/>
                  </a:cubicBezTo>
                  <a:lnTo>
                    <a:pt x="615251" y="77149"/>
                  </a:lnTo>
                  <a:cubicBezTo>
                    <a:pt x="621185" y="60334"/>
                    <a:pt x="628109" y="46734"/>
                    <a:pt x="636021" y="36349"/>
                  </a:cubicBezTo>
                  <a:cubicBezTo>
                    <a:pt x="643934" y="25964"/>
                    <a:pt x="656545" y="18051"/>
                    <a:pt x="673854" y="12611"/>
                  </a:cubicBezTo>
                  <a:cubicBezTo>
                    <a:pt x="691163" y="7171"/>
                    <a:pt x="715148" y="3709"/>
                    <a:pt x="745810" y="2225"/>
                  </a:cubicBezTo>
                  <a:cubicBezTo>
                    <a:pt x="776472" y="742"/>
                    <a:pt x="817024" y="0"/>
                    <a:pt x="867468" y="0"/>
                  </a:cubicBezTo>
                  <a:close/>
                  <a:moveTo>
                    <a:pt x="861533" y="375359"/>
                  </a:moveTo>
                  <a:lnTo>
                    <a:pt x="590029" y="1191355"/>
                  </a:lnTo>
                  <a:lnTo>
                    <a:pt x="1134521" y="1191355"/>
                  </a:lnTo>
                  <a:lnTo>
                    <a:pt x="863017" y="375359"/>
                  </a:lnTo>
                  <a:lnTo>
                    <a:pt x="861533" y="375359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3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0" name="Group 326">
            <a:extLst>
              <a:ext uri="{FF2B5EF4-FFF2-40B4-BE49-F238E27FC236}">
                <a16:creationId xmlns:a16="http://schemas.microsoft.com/office/drawing/2014/main" id="{E449217A-8BDB-68C2-69F0-AA1AF3EA8782}"/>
              </a:ext>
            </a:extLst>
          </p:cNvPr>
          <p:cNvGrpSpPr>
            <a:grpSpLocks noChangeAspect="1"/>
          </p:cNvGrpSpPr>
          <p:nvPr/>
        </p:nvGrpSpPr>
        <p:grpSpPr>
          <a:xfrm>
            <a:off x="5105978" y="3673118"/>
            <a:ext cx="533851" cy="533851"/>
            <a:chOff x="1382807" y="174388"/>
            <a:chExt cx="3025589" cy="3025588"/>
          </a:xfrm>
        </p:grpSpPr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E8D87062-1B0E-F38C-5CA6-D94407E21FE9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C79A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328">
              <a:extLst>
                <a:ext uri="{FF2B5EF4-FFF2-40B4-BE49-F238E27FC236}">
                  <a16:creationId xmlns:a16="http://schemas.microsoft.com/office/drawing/2014/main" id="{41D96919-D33A-FC33-3400-9F0B338F2E0B}"/>
                </a:ext>
              </a:extLst>
            </p:cNvPr>
            <p:cNvSpPr/>
            <p:nvPr/>
          </p:nvSpPr>
          <p:spPr>
            <a:xfrm>
              <a:off x="2242019" y="784634"/>
              <a:ext cx="1424285" cy="1928720"/>
            </a:xfrm>
            <a:custGeom>
              <a:avLst/>
              <a:gdLst/>
              <a:ahLst/>
              <a:cxnLst/>
              <a:rect l="l" t="t" r="r" b="b"/>
              <a:pathLst>
                <a:path w="1424285" h="1928720">
                  <a:moveTo>
                    <a:pt x="115723" y="0"/>
                  </a:moveTo>
                  <a:lnTo>
                    <a:pt x="612739" y="0"/>
                  </a:lnTo>
                  <a:cubicBezTo>
                    <a:pt x="663182" y="0"/>
                    <a:pt x="704724" y="989"/>
                    <a:pt x="737364" y="2967"/>
                  </a:cubicBezTo>
                  <a:cubicBezTo>
                    <a:pt x="770004" y="4945"/>
                    <a:pt x="799676" y="7418"/>
                    <a:pt x="826382" y="10385"/>
                  </a:cubicBezTo>
                  <a:cubicBezTo>
                    <a:pt x="903530" y="21265"/>
                    <a:pt x="973014" y="40058"/>
                    <a:pt x="1034832" y="66763"/>
                  </a:cubicBezTo>
                  <a:cubicBezTo>
                    <a:pt x="1096650" y="93469"/>
                    <a:pt x="1149071" y="128334"/>
                    <a:pt x="1192097" y="171359"/>
                  </a:cubicBezTo>
                  <a:cubicBezTo>
                    <a:pt x="1235122" y="214384"/>
                    <a:pt x="1268009" y="265322"/>
                    <a:pt x="1290758" y="324173"/>
                  </a:cubicBezTo>
                  <a:cubicBezTo>
                    <a:pt x="1313507" y="383024"/>
                    <a:pt x="1324881" y="450529"/>
                    <a:pt x="1324881" y="526689"/>
                  </a:cubicBezTo>
                  <a:cubicBezTo>
                    <a:pt x="1324881" y="590979"/>
                    <a:pt x="1316721" y="649583"/>
                    <a:pt x="1300402" y="702499"/>
                  </a:cubicBezTo>
                  <a:cubicBezTo>
                    <a:pt x="1284082" y="755415"/>
                    <a:pt x="1260096" y="802644"/>
                    <a:pt x="1228445" y="844186"/>
                  </a:cubicBezTo>
                  <a:cubicBezTo>
                    <a:pt x="1196795" y="885727"/>
                    <a:pt x="1157726" y="921829"/>
                    <a:pt x="1111239" y="952491"/>
                  </a:cubicBezTo>
                  <a:cubicBezTo>
                    <a:pt x="1064752" y="983152"/>
                    <a:pt x="1011835" y="1007879"/>
                    <a:pt x="952490" y="1026672"/>
                  </a:cubicBezTo>
                  <a:cubicBezTo>
                    <a:pt x="981174" y="1040519"/>
                    <a:pt x="1008126" y="1057334"/>
                    <a:pt x="1033348" y="1077115"/>
                  </a:cubicBezTo>
                  <a:cubicBezTo>
                    <a:pt x="1058570" y="1096897"/>
                    <a:pt x="1082308" y="1120883"/>
                    <a:pt x="1104562" y="1149072"/>
                  </a:cubicBezTo>
                  <a:cubicBezTo>
                    <a:pt x="1126817" y="1177261"/>
                    <a:pt x="1147835" y="1209406"/>
                    <a:pt x="1167617" y="1245508"/>
                  </a:cubicBezTo>
                  <a:cubicBezTo>
                    <a:pt x="1187398" y="1281609"/>
                    <a:pt x="1206685" y="1322409"/>
                    <a:pt x="1225478" y="1367907"/>
                  </a:cubicBezTo>
                  <a:lnTo>
                    <a:pt x="1387194" y="1746233"/>
                  </a:lnTo>
                  <a:cubicBezTo>
                    <a:pt x="1402030" y="1783818"/>
                    <a:pt x="1411921" y="1811265"/>
                    <a:pt x="1416867" y="1828574"/>
                  </a:cubicBezTo>
                  <a:cubicBezTo>
                    <a:pt x="1421812" y="1845883"/>
                    <a:pt x="1424285" y="1859483"/>
                    <a:pt x="1424285" y="1869374"/>
                  </a:cubicBezTo>
                  <a:cubicBezTo>
                    <a:pt x="1424285" y="1880254"/>
                    <a:pt x="1422306" y="1889403"/>
                    <a:pt x="1418350" y="1896821"/>
                  </a:cubicBezTo>
                  <a:cubicBezTo>
                    <a:pt x="1414394" y="1904240"/>
                    <a:pt x="1404997" y="1910421"/>
                    <a:pt x="1390161" y="1915367"/>
                  </a:cubicBezTo>
                  <a:cubicBezTo>
                    <a:pt x="1375325" y="1920312"/>
                    <a:pt x="1353565" y="1923774"/>
                    <a:pt x="1324881" y="1925752"/>
                  </a:cubicBezTo>
                  <a:cubicBezTo>
                    <a:pt x="1296198" y="1927730"/>
                    <a:pt x="1257129" y="1928720"/>
                    <a:pt x="1207675" y="1928720"/>
                  </a:cubicBezTo>
                  <a:cubicBezTo>
                    <a:pt x="1166133" y="1928720"/>
                    <a:pt x="1132999" y="1927730"/>
                    <a:pt x="1108271" y="1925752"/>
                  </a:cubicBezTo>
                  <a:cubicBezTo>
                    <a:pt x="1083544" y="1923774"/>
                    <a:pt x="1064010" y="1920065"/>
                    <a:pt x="1049668" y="1914625"/>
                  </a:cubicBezTo>
                  <a:cubicBezTo>
                    <a:pt x="1035326" y="1909185"/>
                    <a:pt x="1025188" y="1902261"/>
                    <a:pt x="1019254" y="1893854"/>
                  </a:cubicBezTo>
                  <a:cubicBezTo>
                    <a:pt x="1013319" y="1885447"/>
                    <a:pt x="1008374" y="1875309"/>
                    <a:pt x="1004417" y="1863440"/>
                  </a:cubicBezTo>
                  <a:lnTo>
                    <a:pt x="832316" y="1434670"/>
                  </a:lnTo>
                  <a:cubicBezTo>
                    <a:pt x="811545" y="1386205"/>
                    <a:pt x="791269" y="1343180"/>
                    <a:pt x="771487" y="1305595"/>
                  </a:cubicBezTo>
                  <a:cubicBezTo>
                    <a:pt x="751706" y="1268009"/>
                    <a:pt x="729698" y="1236606"/>
                    <a:pt x="705466" y="1211384"/>
                  </a:cubicBezTo>
                  <a:cubicBezTo>
                    <a:pt x="681233" y="1186162"/>
                    <a:pt x="653291" y="1167122"/>
                    <a:pt x="621641" y="1154264"/>
                  </a:cubicBezTo>
                  <a:cubicBezTo>
                    <a:pt x="589990" y="1141406"/>
                    <a:pt x="553394" y="1134977"/>
                    <a:pt x="511852" y="1134977"/>
                  </a:cubicBezTo>
                  <a:lnTo>
                    <a:pt x="390194" y="1134977"/>
                  </a:lnTo>
                  <a:lnTo>
                    <a:pt x="390194" y="1866407"/>
                  </a:lnTo>
                  <a:cubicBezTo>
                    <a:pt x="390194" y="1876298"/>
                    <a:pt x="386980" y="1885200"/>
                    <a:pt x="380551" y="1893112"/>
                  </a:cubicBezTo>
                  <a:cubicBezTo>
                    <a:pt x="374122" y="1901025"/>
                    <a:pt x="363489" y="1907454"/>
                    <a:pt x="348653" y="1912400"/>
                  </a:cubicBezTo>
                  <a:cubicBezTo>
                    <a:pt x="333816" y="1917345"/>
                    <a:pt x="314035" y="1921301"/>
                    <a:pt x="289307" y="1924269"/>
                  </a:cubicBezTo>
                  <a:cubicBezTo>
                    <a:pt x="264580" y="1927236"/>
                    <a:pt x="232930" y="1928720"/>
                    <a:pt x="194355" y="1928720"/>
                  </a:cubicBezTo>
                  <a:cubicBezTo>
                    <a:pt x="156770" y="1928720"/>
                    <a:pt x="125366" y="1927236"/>
                    <a:pt x="100145" y="1924269"/>
                  </a:cubicBezTo>
                  <a:cubicBezTo>
                    <a:pt x="74923" y="1921301"/>
                    <a:pt x="54894" y="1917345"/>
                    <a:pt x="40058" y="1912400"/>
                  </a:cubicBezTo>
                  <a:cubicBezTo>
                    <a:pt x="25221" y="1907454"/>
                    <a:pt x="14836" y="1901025"/>
                    <a:pt x="8901" y="1893112"/>
                  </a:cubicBezTo>
                  <a:cubicBezTo>
                    <a:pt x="2967" y="1885200"/>
                    <a:pt x="0" y="1876298"/>
                    <a:pt x="0" y="1866407"/>
                  </a:cubicBezTo>
                  <a:lnTo>
                    <a:pt x="0" y="123141"/>
                  </a:lnTo>
                  <a:cubicBezTo>
                    <a:pt x="0" y="79621"/>
                    <a:pt x="11127" y="48218"/>
                    <a:pt x="33381" y="28931"/>
                  </a:cubicBezTo>
                  <a:cubicBezTo>
                    <a:pt x="55636" y="9643"/>
                    <a:pt x="83083" y="0"/>
                    <a:pt x="115723" y="0"/>
                  </a:cubicBezTo>
                  <a:close/>
                  <a:moveTo>
                    <a:pt x="390194" y="298210"/>
                  </a:moveTo>
                  <a:lnTo>
                    <a:pt x="390194" y="842702"/>
                  </a:lnTo>
                  <a:lnTo>
                    <a:pt x="589001" y="842702"/>
                  </a:lnTo>
                  <a:cubicBezTo>
                    <a:pt x="644390" y="842702"/>
                    <a:pt x="692855" y="836026"/>
                    <a:pt x="734397" y="822673"/>
                  </a:cubicBezTo>
                  <a:cubicBezTo>
                    <a:pt x="775938" y="809320"/>
                    <a:pt x="810556" y="790528"/>
                    <a:pt x="838251" y="766295"/>
                  </a:cubicBezTo>
                  <a:cubicBezTo>
                    <a:pt x="865945" y="742062"/>
                    <a:pt x="886716" y="713132"/>
                    <a:pt x="900563" y="679503"/>
                  </a:cubicBezTo>
                  <a:cubicBezTo>
                    <a:pt x="914410" y="645873"/>
                    <a:pt x="921334" y="608288"/>
                    <a:pt x="921334" y="566747"/>
                  </a:cubicBezTo>
                  <a:cubicBezTo>
                    <a:pt x="921334" y="503445"/>
                    <a:pt x="906992" y="450034"/>
                    <a:pt x="878309" y="406515"/>
                  </a:cubicBezTo>
                  <a:cubicBezTo>
                    <a:pt x="849625" y="362995"/>
                    <a:pt x="802644" y="332333"/>
                    <a:pt x="737364" y="314529"/>
                  </a:cubicBezTo>
                  <a:cubicBezTo>
                    <a:pt x="717582" y="309584"/>
                    <a:pt x="695080" y="305628"/>
                    <a:pt x="669859" y="302660"/>
                  </a:cubicBezTo>
                  <a:cubicBezTo>
                    <a:pt x="644637" y="299693"/>
                    <a:pt x="609772" y="298210"/>
                    <a:pt x="565263" y="298210"/>
                  </a:cubicBezTo>
                  <a:lnTo>
                    <a:pt x="390194" y="298210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 329">
              <a:extLst>
                <a:ext uri="{FF2B5EF4-FFF2-40B4-BE49-F238E27FC236}">
                  <a16:creationId xmlns:a16="http://schemas.microsoft.com/office/drawing/2014/main" id="{E18FF8D8-3CA7-9B8C-BFDC-C64FA64C6256}"/>
                </a:ext>
              </a:extLst>
            </p:cNvPr>
            <p:cNvSpPr/>
            <p:nvPr/>
          </p:nvSpPr>
          <p:spPr>
            <a:xfrm>
              <a:off x="2279165" y="973725"/>
              <a:ext cx="2129231" cy="2226251"/>
            </a:xfrm>
            <a:custGeom>
              <a:avLst/>
              <a:gdLst>
                <a:gd name="connsiteX0" fmla="*/ 353047 w 2129231"/>
                <a:gd name="connsiteY0" fmla="*/ 109119 h 2226251"/>
                <a:gd name="connsiteX1" fmla="*/ 528116 w 2129231"/>
                <a:gd name="connsiteY1" fmla="*/ 109119 h 2226251"/>
                <a:gd name="connsiteX2" fmla="*/ 632712 w 2129231"/>
                <a:gd name="connsiteY2" fmla="*/ 113569 h 2226251"/>
                <a:gd name="connsiteX3" fmla="*/ 700217 w 2129231"/>
                <a:gd name="connsiteY3" fmla="*/ 125438 h 2226251"/>
                <a:gd name="connsiteX4" fmla="*/ 841162 w 2129231"/>
                <a:gd name="connsiteY4" fmla="*/ 217424 h 2226251"/>
                <a:gd name="connsiteX5" fmla="*/ 884187 w 2129231"/>
                <a:gd name="connsiteY5" fmla="*/ 377656 h 2226251"/>
                <a:gd name="connsiteX6" fmla="*/ 863416 w 2129231"/>
                <a:gd name="connsiteY6" fmla="*/ 490412 h 2226251"/>
                <a:gd name="connsiteX7" fmla="*/ 801104 w 2129231"/>
                <a:gd name="connsiteY7" fmla="*/ 577204 h 2226251"/>
                <a:gd name="connsiteX8" fmla="*/ 697250 w 2129231"/>
                <a:gd name="connsiteY8" fmla="*/ 633582 h 2226251"/>
                <a:gd name="connsiteX9" fmla="*/ 551854 w 2129231"/>
                <a:gd name="connsiteY9" fmla="*/ 653611 h 2226251"/>
                <a:gd name="connsiteX10" fmla="*/ 353047 w 2129231"/>
                <a:gd name="connsiteY10" fmla="*/ 653611 h 2226251"/>
                <a:gd name="connsiteX11" fmla="*/ 1169276 w 2129231"/>
                <a:gd name="connsiteY11" fmla="*/ 0 h 2226251"/>
                <a:gd name="connsiteX12" fmla="*/ 2129231 w 2129231"/>
                <a:gd name="connsiteY12" fmla="*/ 832729 h 2226251"/>
                <a:gd name="connsiteX13" fmla="*/ 2129231 w 2129231"/>
                <a:gd name="connsiteY13" fmla="*/ 2226251 h 2226251"/>
                <a:gd name="connsiteX14" fmla="*/ 581860 w 2129231"/>
                <a:gd name="connsiteY14" fmla="*/ 2226251 h 2226251"/>
                <a:gd name="connsiteX15" fmla="*/ 0 w 2129231"/>
                <a:gd name="connsiteY15" fmla="*/ 1721507 h 2226251"/>
                <a:gd name="connsiteX16" fmla="*/ 2911 w 2129231"/>
                <a:gd name="connsiteY16" fmla="*/ 1723309 h 2226251"/>
                <a:gd name="connsiteX17" fmla="*/ 62998 w 2129231"/>
                <a:gd name="connsiteY17" fmla="*/ 1735178 h 2226251"/>
                <a:gd name="connsiteX18" fmla="*/ 157208 w 2129231"/>
                <a:gd name="connsiteY18" fmla="*/ 1739629 h 2226251"/>
                <a:gd name="connsiteX19" fmla="*/ 252160 w 2129231"/>
                <a:gd name="connsiteY19" fmla="*/ 1735178 h 2226251"/>
                <a:gd name="connsiteX20" fmla="*/ 311506 w 2129231"/>
                <a:gd name="connsiteY20" fmla="*/ 1723309 h 2226251"/>
                <a:gd name="connsiteX21" fmla="*/ 343404 w 2129231"/>
                <a:gd name="connsiteY21" fmla="*/ 1704021 h 2226251"/>
                <a:gd name="connsiteX22" fmla="*/ 353047 w 2129231"/>
                <a:gd name="connsiteY22" fmla="*/ 1677316 h 2226251"/>
                <a:gd name="connsiteX23" fmla="*/ 353047 w 2129231"/>
                <a:gd name="connsiteY23" fmla="*/ 945886 h 2226251"/>
                <a:gd name="connsiteX24" fmla="*/ 474705 w 2129231"/>
                <a:gd name="connsiteY24" fmla="*/ 945886 h 2226251"/>
                <a:gd name="connsiteX25" fmla="*/ 584494 w 2129231"/>
                <a:gd name="connsiteY25" fmla="*/ 965173 h 2226251"/>
                <a:gd name="connsiteX26" fmla="*/ 668319 w 2129231"/>
                <a:gd name="connsiteY26" fmla="*/ 1022293 h 2226251"/>
                <a:gd name="connsiteX27" fmla="*/ 734340 w 2129231"/>
                <a:gd name="connsiteY27" fmla="*/ 1116504 h 2226251"/>
                <a:gd name="connsiteX28" fmla="*/ 795169 w 2129231"/>
                <a:gd name="connsiteY28" fmla="*/ 1245579 h 2226251"/>
                <a:gd name="connsiteX29" fmla="*/ 967270 w 2129231"/>
                <a:gd name="connsiteY29" fmla="*/ 1674349 h 2226251"/>
                <a:gd name="connsiteX30" fmla="*/ 982107 w 2129231"/>
                <a:gd name="connsiteY30" fmla="*/ 1704763 h 2226251"/>
                <a:gd name="connsiteX31" fmla="*/ 1012521 w 2129231"/>
                <a:gd name="connsiteY31" fmla="*/ 1725534 h 2226251"/>
                <a:gd name="connsiteX32" fmla="*/ 1071124 w 2129231"/>
                <a:gd name="connsiteY32" fmla="*/ 1736661 h 2226251"/>
                <a:gd name="connsiteX33" fmla="*/ 1170528 w 2129231"/>
                <a:gd name="connsiteY33" fmla="*/ 1739629 h 2226251"/>
                <a:gd name="connsiteX34" fmla="*/ 1287734 w 2129231"/>
                <a:gd name="connsiteY34" fmla="*/ 1736661 h 2226251"/>
                <a:gd name="connsiteX35" fmla="*/ 1353014 w 2129231"/>
                <a:gd name="connsiteY35" fmla="*/ 1726276 h 2226251"/>
                <a:gd name="connsiteX36" fmla="*/ 1381203 w 2129231"/>
                <a:gd name="connsiteY36" fmla="*/ 1707730 h 2226251"/>
                <a:gd name="connsiteX37" fmla="*/ 1387138 w 2129231"/>
                <a:gd name="connsiteY37" fmla="*/ 1680283 h 2226251"/>
                <a:gd name="connsiteX38" fmla="*/ 1379720 w 2129231"/>
                <a:gd name="connsiteY38" fmla="*/ 1639483 h 2226251"/>
                <a:gd name="connsiteX39" fmla="*/ 1350047 w 2129231"/>
                <a:gd name="connsiteY39" fmla="*/ 1557142 h 2226251"/>
                <a:gd name="connsiteX40" fmla="*/ 1188331 w 2129231"/>
                <a:gd name="connsiteY40" fmla="*/ 1178816 h 2226251"/>
                <a:gd name="connsiteX41" fmla="*/ 1130470 w 2129231"/>
                <a:gd name="connsiteY41" fmla="*/ 1056417 h 2226251"/>
                <a:gd name="connsiteX42" fmla="*/ 1067415 w 2129231"/>
                <a:gd name="connsiteY42" fmla="*/ 959981 h 2226251"/>
                <a:gd name="connsiteX43" fmla="*/ 996201 w 2129231"/>
                <a:gd name="connsiteY43" fmla="*/ 888024 h 2226251"/>
                <a:gd name="connsiteX44" fmla="*/ 915343 w 2129231"/>
                <a:gd name="connsiteY44" fmla="*/ 837581 h 2226251"/>
                <a:gd name="connsiteX45" fmla="*/ 1074092 w 2129231"/>
                <a:gd name="connsiteY45" fmla="*/ 763400 h 2226251"/>
                <a:gd name="connsiteX46" fmla="*/ 1191298 w 2129231"/>
                <a:gd name="connsiteY46" fmla="*/ 655095 h 2226251"/>
                <a:gd name="connsiteX47" fmla="*/ 1263255 w 2129231"/>
                <a:gd name="connsiteY47" fmla="*/ 513408 h 2226251"/>
                <a:gd name="connsiteX48" fmla="*/ 1287734 w 2129231"/>
                <a:gd name="connsiteY48" fmla="*/ 337598 h 2226251"/>
                <a:gd name="connsiteX49" fmla="*/ 1253611 w 2129231"/>
                <a:gd name="connsiteY49" fmla="*/ 135082 h 2226251"/>
                <a:gd name="connsiteX50" fmla="*/ 1211884 w 2129231"/>
                <a:gd name="connsiteY50" fmla="*/ 52740 h 222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29231" h="2226251">
                  <a:moveTo>
                    <a:pt x="353047" y="109119"/>
                  </a:moveTo>
                  <a:lnTo>
                    <a:pt x="528116" y="109119"/>
                  </a:lnTo>
                  <a:cubicBezTo>
                    <a:pt x="572625" y="109119"/>
                    <a:pt x="607490" y="110602"/>
                    <a:pt x="632712" y="113569"/>
                  </a:cubicBezTo>
                  <a:cubicBezTo>
                    <a:pt x="657933" y="116537"/>
                    <a:pt x="680435" y="120493"/>
                    <a:pt x="700217" y="125438"/>
                  </a:cubicBezTo>
                  <a:cubicBezTo>
                    <a:pt x="765497" y="143242"/>
                    <a:pt x="812478" y="173904"/>
                    <a:pt x="841162" y="217424"/>
                  </a:cubicBezTo>
                  <a:cubicBezTo>
                    <a:pt x="869845" y="260943"/>
                    <a:pt x="884187" y="314354"/>
                    <a:pt x="884187" y="377656"/>
                  </a:cubicBezTo>
                  <a:cubicBezTo>
                    <a:pt x="884187" y="419197"/>
                    <a:pt x="877263" y="456782"/>
                    <a:pt x="863416" y="490412"/>
                  </a:cubicBezTo>
                  <a:cubicBezTo>
                    <a:pt x="849569" y="524041"/>
                    <a:pt x="828798" y="552971"/>
                    <a:pt x="801104" y="577204"/>
                  </a:cubicBezTo>
                  <a:cubicBezTo>
                    <a:pt x="773409" y="601437"/>
                    <a:pt x="738791" y="620229"/>
                    <a:pt x="697250" y="633582"/>
                  </a:cubicBezTo>
                  <a:cubicBezTo>
                    <a:pt x="655708" y="646935"/>
                    <a:pt x="607243" y="653611"/>
                    <a:pt x="551854" y="653611"/>
                  </a:cubicBezTo>
                  <a:lnTo>
                    <a:pt x="353047" y="653611"/>
                  </a:lnTo>
                  <a:close/>
                  <a:moveTo>
                    <a:pt x="1169276" y="0"/>
                  </a:moveTo>
                  <a:lnTo>
                    <a:pt x="2129231" y="832729"/>
                  </a:lnTo>
                  <a:lnTo>
                    <a:pt x="2129231" y="2226251"/>
                  </a:lnTo>
                  <a:lnTo>
                    <a:pt x="581860" y="2226251"/>
                  </a:lnTo>
                  <a:lnTo>
                    <a:pt x="0" y="1721507"/>
                  </a:lnTo>
                  <a:lnTo>
                    <a:pt x="2911" y="1723309"/>
                  </a:lnTo>
                  <a:cubicBezTo>
                    <a:pt x="17747" y="1728254"/>
                    <a:pt x="37776" y="1732210"/>
                    <a:pt x="62998" y="1735178"/>
                  </a:cubicBezTo>
                  <a:cubicBezTo>
                    <a:pt x="88219" y="1738145"/>
                    <a:pt x="119623" y="1739629"/>
                    <a:pt x="157208" y="1739629"/>
                  </a:cubicBezTo>
                  <a:cubicBezTo>
                    <a:pt x="195783" y="1739629"/>
                    <a:pt x="227433" y="1738145"/>
                    <a:pt x="252160" y="1735178"/>
                  </a:cubicBezTo>
                  <a:cubicBezTo>
                    <a:pt x="276888" y="1732210"/>
                    <a:pt x="296669" y="1728254"/>
                    <a:pt x="311506" y="1723309"/>
                  </a:cubicBezTo>
                  <a:cubicBezTo>
                    <a:pt x="326342" y="1718363"/>
                    <a:pt x="336975" y="1711934"/>
                    <a:pt x="343404" y="1704021"/>
                  </a:cubicBezTo>
                  <a:cubicBezTo>
                    <a:pt x="349833" y="1696109"/>
                    <a:pt x="353047" y="1687207"/>
                    <a:pt x="353047" y="1677316"/>
                  </a:cubicBezTo>
                  <a:lnTo>
                    <a:pt x="353047" y="945886"/>
                  </a:lnTo>
                  <a:lnTo>
                    <a:pt x="474705" y="945886"/>
                  </a:lnTo>
                  <a:cubicBezTo>
                    <a:pt x="516247" y="945886"/>
                    <a:pt x="552843" y="952315"/>
                    <a:pt x="584494" y="965173"/>
                  </a:cubicBezTo>
                  <a:cubicBezTo>
                    <a:pt x="616144" y="978031"/>
                    <a:pt x="644086" y="997071"/>
                    <a:pt x="668319" y="1022293"/>
                  </a:cubicBezTo>
                  <a:cubicBezTo>
                    <a:pt x="692551" y="1047515"/>
                    <a:pt x="714559" y="1078918"/>
                    <a:pt x="734340" y="1116504"/>
                  </a:cubicBezTo>
                  <a:cubicBezTo>
                    <a:pt x="754122" y="1154089"/>
                    <a:pt x="774398" y="1197114"/>
                    <a:pt x="795169" y="1245579"/>
                  </a:cubicBezTo>
                  <a:lnTo>
                    <a:pt x="967270" y="1674349"/>
                  </a:lnTo>
                  <a:cubicBezTo>
                    <a:pt x="971227" y="1686218"/>
                    <a:pt x="976172" y="1696356"/>
                    <a:pt x="982107" y="1704763"/>
                  </a:cubicBezTo>
                  <a:cubicBezTo>
                    <a:pt x="988041" y="1713170"/>
                    <a:pt x="998179" y="1720094"/>
                    <a:pt x="1012521" y="1725534"/>
                  </a:cubicBezTo>
                  <a:cubicBezTo>
                    <a:pt x="1026863" y="1730974"/>
                    <a:pt x="1046397" y="1734683"/>
                    <a:pt x="1071124" y="1736661"/>
                  </a:cubicBezTo>
                  <a:cubicBezTo>
                    <a:pt x="1095852" y="1738639"/>
                    <a:pt x="1128986" y="1739629"/>
                    <a:pt x="1170528" y="1739629"/>
                  </a:cubicBezTo>
                  <a:cubicBezTo>
                    <a:pt x="1219982" y="1739629"/>
                    <a:pt x="1259051" y="1738639"/>
                    <a:pt x="1287734" y="1736661"/>
                  </a:cubicBezTo>
                  <a:cubicBezTo>
                    <a:pt x="1316418" y="1734683"/>
                    <a:pt x="1338178" y="1731221"/>
                    <a:pt x="1353014" y="1726276"/>
                  </a:cubicBezTo>
                  <a:cubicBezTo>
                    <a:pt x="1367850" y="1721330"/>
                    <a:pt x="1377247" y="1715149"/>
                    <a:pt x="1381203" y="1707730"/>
                  </a:cubicBezTo>
                  <a:cubicBezTo>
                    <a:pt x="1385159" y="1700312"/>
                    <a:pt x="1387138" y="1691163"/>
                    <a:pt x="1387138" y="1680283"/>
                  </a:cubicBezTo>
                  <a:cubicBezTo>
                    <a:pt x="1387138" y="1670392"/>
                    <a:pt x="1384665" y="1656792"/>
                    <a:pt x="1379720" y="1639483"/>
                  </a:cubicBezTo>
                  <a:cubicBezTo>
                    <a:pt x="1374774" y="1622174"/>
                    <a:pt x="1364883" y="1594727"/>
                    <a:pt x="1350047" y="1557142"/>
                  </a:cubicBezTo>
                  <a:lnTo>
                    <a:pt x="1188331" y="1178816"/>
                  </a:lnTo>
                  <a:cubicBezTo>
                    <a:pt x="1169538" y="1133318"/>
                    <a:pt x="1150251" y="1092518"/>
                    <a:pt x="1130470" y="1056417"/>
                  </a:cubicBezTo>
                  <a:cubicBezTo>
                    <a:pt x="1110688" y="1020315"/>
                    <a:pt x="1089670" y="988170"/>
                    <a:pt x="1067415" y="959981"/>
                  </a:cubicBezTo>
                  <a:cubicBezTo>
                    <a:pt x="1045161" y="931792"/>
                    <a:pt x="1021423" y="907806"/>
                    <a:pt x="996201" y="888024"/>
                  </a:cubicBezTo>
                  <a:cubicBezTo>
                    <a:pt x="970979" y="868243"/>
                    <a:pt x="944027" y="851428"/>
                    <a:pt x="915343" y="837581"/>
                  </a:cubicBezTo>
                  <a:cubicBezTo>
                    <a:pt x="974688" y="818788"/>
                    <a:pt x="1027605" y="794061"/>
                    <a:pt x="1074092" y="763400"/>
                  </a:cubicBezTo>
                  <a:cubicBezTo>
                    <a:pt x="1120579" y="732738"/>
                    <a:pt x="1159648" y="696636"/>
                    <a:pt x="1191298" y="655095"/>
                  </a:cubicBezTo>
                  <a:cubicBezTo>
                    <a:pt x="1222949" y="613553"/>
                    <a:pt x="1246935" y="566324"/>
                    <a:pt x="1263255" y="513408"/>
                  </a:cubicBezTo>
                  <a:cubicBezTo>
                    <a:pt x="1279574" y="460492"/>
                    <a:pt x="1287734" y="401888"/>
                    <a:pt x="1287734" y="337598"/>
                  </a:cubicBezTo>
                  <a:cubicBezTo>
                    <a:pt x="1287734" y="261438"/>
                    <a:pt x="1276360" y="193933"/>
                    <a:pt x="1253611" y="135082"/>
                  </a:cubicBezTo>
                  <a:cubicBezTo>
                    <a:pt x="1242237" y="105657"/>
                    <a:pt x="1228328" y="78209"/>
                    <a:pt x="1211884" y="5274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4" name="Group 334">
            <a:extLst>
              <a:ext uri="{FF2B5EF4-FFF2-40B4-BE49-F238E27FC236}">
                <a16:creationId xmlns:a16="http://schemas.microsoft.com/office/drawing/2014/main" id="{BD2DF744-0BCA-CD78-70CF-DB50B2881E13}"/>
              </a:ext>
            </a:extLst>
          </p:cNvPr>
          <p:cNvGrpSpPr>
            <a:grpSpLocks noChangeAspect="1"/>
          </p:cNvGrpSpPr>
          <p:nvPr/>
        </p:nvGrpSpPr>
        <p:grpSpPr>
          <a:xfrm>
            <a:off x="6695354" y="3644174"/>
            <a:ext cx="533852" cy="533852"/>
            <a:chOff x="1382807" y="174388"/>
            <a:chExt cx="3025589" cy="3025588"/>
          </a:xfrm>
        </p:grpSpPr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EC85BA6E-A71A-D388-7913-8C3DDAEEB503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D55E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 336">
              <a:extLst>
                <a:ext uri="{FF2B5EF4-FFF2-40B4-BE49-F238E27FC236}">
                  <a16:creationId xmlns:a16="http://schemas.microsoft.com/office/drawing/2014/main" id="{D04E8CF7-8DB7-CB13-830E-BA5AACEA9B91}"/>
                </a:ext>
              </a:extLst>
            </p:cNvPr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TextBox 337">
              <a:extLst>
                <a:ext uri="{FF2B5EF4-FFF2-40B4-BE49-F238E27FC236}">
                  <a16:creationId xmlns:a16="http://schemas.microsoft.com/office/drawing/2014/main" id="{6149BC4D-0168-338E-0292-29596C27C4A6}"/>
                </a:ext>
              </a:extLst>
            </p:cNvPr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8" name="ZoneTexte 227">
            <a:extLst>
              <a:ext uri="{FF2B5EF4-FFF2-40B4-BE49-F238E27FC236}">
                <a16:creationId xmlns:a16="http://schemas.microsoft.com/office/drawing/2014/main" id="{0D27E125-4C7D-5909-2293-06799F4749AB}"/>
              </a:ext>
            </a:extLst>
          </p:cNvPr>
          <p:cNvSpPr txBox="1"/>
          <p:nvPr/>
        </p:nvSpPr>
        <p:spPr>
          <a:xfrm>
            <a:off x="261468" y="4346485"/>
            <a:ext cx="1555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Analyser les joueurs,</a:t>
            </a:r>
            <a:b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Leur attribuer des rôles et objectifs</a:t>
            </a:r>
          </a:p>
        </p:txBody>
      </p:sp>
      <p:sp>
        <p:nvSpPr>
          <p:cNvPr id="249" name="ZoneTexte 248">
            <a:extLst>
              <a:ext uri="{FF2B5EF4-FFF2-40B4-BE49-F238E27FC236}">
                <a16:creationId xmlns:a16="http://schemas.microsoft.com/office/drawing/2014/main" id="{6947FE63-E680-2CE9-DC83-6DE8B4224EA5}"/>
              </a:ext>
            </a:extLst>
          </p:cNvPr>
          <p:cNvSpPr txBox="1"/>
          <p:nvPr/>
        </p:nvSpPr>
        <p:spPr>
          <a:xfrm>
            <a:off x="1867997" y="4346485"/>
            <a:ext cx="1555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Dashboard de suivi par match pour suivre l’évolution</a:t>
            </a:r>
          </a:p>
        </p:txBody>
      </p:sp>
      <p:sp>
        <p:nvSpPr>
          <p:cNvPr id="250" name="ZoneTexte 249">
            <a:extLst>
              <a:ext uri="{FF2B5EF4-FFF2-40B4-BE49-F238E27FC236}">
                <a16:creationId xmlns:a16="http://schemas.microsoft.com/office/drawing/2014/main" id="{8C74A754-127C-0959-CDBE-70FB26DC05F2}"/>
              </a:ext>
            </a:extLst>
          </p:cNvPr>
          <p:cNvSpPr txBox="1"/>
          <p:nvPr/>
        </p:nvSpPr>
        <p:spPr>
          <a:xfrm>
            <a:off x="3438695" y="4333382"/>
            <a:ext cx="1555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Progression par palier visant à améliorer aussi bien individuel que collectif</a:t>
            </a:r>
          </a:p>
        </p:txBody>
      </p:sp>
      <p:sp>
        <p:nvSpPr>
          <p:cNvPr id="251" name="ZoneTexte 250">
            <a:extLst>
              <a:ext uri="{FF2B5EF4-FFF2-40B4-BE49-F238E27FC236}">
                <a16:creationId xmlns:a16="http://schemas.microsoft.com/office/drawing/2014/main" id="{FB0ECAFA-548B-13D2-7BB4-13C2CC0AC4B0}"/>
              </a:ext>
            </a:extLst>
          </p:cNvPr>
          <p:cNvSpPr txBox="1"/>
          <p:nvPr/>
        </p:nvSpPr>
        <p:spPr>
          <a:xfrm>
            <a:off x="4978959" y="4332635"/>
            <a:ext cx="1555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Objectif réaliste pour la monté progressive en division</a:t>
            </a:r>
          </a:p>
        </p:txBody>
      </p:sp>
      <p:sp>
        <p:nvSpPr>
          <p:cNvPr id="252" name="ZoneTexte 251">
            <a:extLst>
              <a:ext uri="{FF2B5EF4-FFF2-40B4-BE49-F238E27FC236}">
                <a16:creationId xmlns:a16="http://schemas.microsoft.com/office/drawing/2014/main" id="{ED8CF125-0B46-2074-B28D-EE883DFE4A8E}"/>
              </a:ext>
            </a:extLst>
          </p:cNvPr>
          <p:cNvSpPr txBox="1"/>
          <p:nvPr/>
        </p:nvSpPr>
        <p:spPr>
          <a:xfrm>
            <a:off x="6591679" y="4332635"/>
            <a:ext cx="1555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Checkpoint de mi-saison puis bilan de saison avec revue annuelle pour rehausser les jalons.</a:t>
            </a:r>
          </a:p>
        </p:txBody>
      </p:sp>
      <p:sp>
        <p:nvSpPr>
          <p:cNvPr id="253" name="ZoneTexte 252">
            <a:extLst>
              <a:ext uri="{FF2B5EF4-FFF2-40B4-BE49-F238E27FC236}">
                <a16:creationId xmlns:a16="http://schemas.microsoft.com/office/drawing/2014/main" id="{533ACA26-3A41-04ED-84A1-1F1AA8EA0338}"/>
              </a:ext>
            </a:extLst>
          </p:cNvPr>
          <p:cNvSpPr txBox="1"/>
          <p:nvPr/>
        </p:nvSpPr>
        <p:spPr>
          <a:xfrm>
            <a:off x="7058322" y="2775258"/>
            <a:ext cx="1939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Échantillon, volume, rythme </a:t>
            </a:r>
            <a:b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contexte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272F07-F4E5-AF02-C2AB-A6AAB1B81876}"/>
              </a:ext>
            </a:extLst>
          </p:cNvPr>
          <p:cNvSpPr txBox="1"/>
          <p:nvPr/>
        </p:nvSpPr>
        <p:spPr>
          <a:xfrm>
            <a:off x="0" y="28575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p30 à 32</a:t>
            </a:r>
          </a:p>
        </p:txBody>
      </p:sp>
    </p:spTree>
    <p:extLst>
      <p:ext uri="{BB962C8B-B14F-4D97-AF65-F5344CB8AC3E}">
        <p14:creationId xmlns:p14="http://schemas.microsoft.com/office/powerpoint/2010/main" val="406011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61" grpId="0" animBg="1"/>
      <p:bldP spid="162" grpId="0" animBg="1"/>
      <p:bldP spid="163" grpId="0" animBg="1"/>
      <p:bldP spid="164" grpId="0" animBg="1"/>
      <p:bldP spid="165" grpId="0"/>
      <p:bldP spid="166" grpId="0"/>
      <p:bldP spid="169" grpId="0"/>
      <p:bldP spid="172" grpId="0"/>
      <p:bldP spid="175" grpId="0"/>
      <p:bldP spid="177" grpId="0"/>
      <p:bldP spid="178" grpId="0" animBg="1"/>
      <p:bldP spid="179" grpId="0" animBg="1"/>
      <p:bldP spid="179" grpId="1" animBg="1"/>
      <p:bldP spid="180" grpId="0" animBg="1"/>
      <p:bldP spid="228" grpId="0"/>
      <p:bldP spid="249" grpId="0"/>
      <p:bldP spid="250" grpId="0"/>
      <p:bldP spid="251" grpId="0"/>
      <p:bldP spid="252" grpId="0"/>
      <p:bldP spid="2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Problématique et objectif SMART</a:t>
            </a:r>
            <a:endParaRPr dirty="0"/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1649669" y="3761586"/>
            <a:ext cx="6954148" cy="6406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Objectif atteignable selon la volonté de monter en division au cours </a:t>
            </a:r>
            <a:br>
              <a:rPr lang="fr-FR" sz="1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des 5 prochaines saisons</a:t>
            </a:r>
            <a:endParaRPr sz="1400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2" name="Group 330">
            <a:extLst>
              <a:ext uri="{FF2B5EF4-FFF2-40B4-BE49-F238E27FC236}">
                <a16:creationId xmlns:a16="http://schemas.microsoft.com/office/drawing/2014/main" id="{1C790AE2-136C-D255-157C-BBF876EB2541}"/>
              </a:ext>
            </a:extLst>
          </p:cNvPr>
          <p:cNvGrpSpPr>
            <a:grpSpLocks noChangeAspect="1"/>
          </p:cNvGrpSpPr>
          <p:nvPr/>
        </p:nvGrpSpPr>
        <p:grpSpPr>
          <a:xfrm>
            <a:off x="1117355" y="1429600"/>
            <a:ext cx="533852" cy="533852"/>
            <a:chOff x="1382807" y="174388"/>
            <a:chExt cx="3025588" cy="302558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E9DC2E-584A-4379-55D7-339C8E3BC802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0072B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reeform 332">
              <a:extLst>
                <a:ext uri="{FF2B5EF4-FFF2-40B4-BE49-F238E27FC236}">
                  <a16:creationId xmlns:a16="http://schemas.microsoft.com/office/drawing/2014/main" id="{90EC4870-4CDF-5D1E-3240-4516210CA881}"/>
                </a:ext>
              </a:extLst>
            </p:cNvPr>
            <p:cNvSpPr/>
            <p:nvPr/>
          </p:nvSpPr>
          <p:spPr>
            <a:xfrm>
              <a:off x="2264407" y="750511"/>
              <a:ext cx="1253668" cy="1988065"/>
            </a:xfrm>
            <a:custGeom>
              <a:avLst/>
              <a:gdLst/>
              <a:ahLst/>
              <a:cxnLst/>
              <a:rect l="l" t="t" r="r" b="b"/>
              <a:pathLst>
                <a:path w="1253668" h="1988065">
                  <a:moveTo>
                    <a:pt x="676536" y="0"/>
                  </a:moveTo>
                  <a:cubicBezTo>
                    <a:pt x="722034" y="0"/>
                    <a:pt x="767532" y="3462"/>
                    <a:pt x="813030" y="10386"/>
                  </a:cubicBezTo>
                  <a:cubicBezTo>
                    <a:pt x="858528" y="17309"/>
                    <a:pt x="901059" y="26706"/>
                    <a:pt x="940622" y="38575"/>
                  </a:cubicBezTo>
                  <a:cubicBezTo>
                    <a:pt x="980186" y="50444"/>
                    <a:pt x="1015298" y="63796"/>
                    <a:pt x="1045960" y="78633"/>
                  </a:cubicBezTo>
                  <a:cubicBezTo>
                    <a:pt x="1076621" y="93469"/>
                    <a:pt x="1096898" y="105833"/>
                    <a:pt x="1106789" y="115724"/>
                  </a:cubicBezTo>
                  <a:cubicBezTo>
                    <a:pt x="1116680" y="125614"/>
                    <a:pt x="1123356" y="134022"/>
                    <a:pt x="1126818" y="140945"/>
                  </a:cubicBezTo>
                  <a:cubicBezTo>
                    <a:pt x="1130279" y="147869"/>
                    <a:pt x="1133247" y="157018"/>
                    <a:pt x="1135719" y="168392"/>
                  </a:cubicBezTo>
                  <a:cubicBezTo>
                    <a:pt x="1138192" y="179767"/>
                    <a:pt x="1139923" y="194109"/>
                    <a:pt x="1140912" y="211418"/>
                  </a:cubicBezTo>
                  <a:cubicBezTo>
                    <a:pt x="1141901" y="228727"/>
                    <a:pt x="1142396" y="250239"/>
                    <a:pt x="1142396" y="275956"/>
                  </a:cubicBezTo>
                  <a:cubicBezTo>
                    <a:pt x="1142396" y="304639"/>
                    <a:pt x="1141654" y="328872"/>
                    <a:pt x="1140170" y="348653"/>
                  </a:cubicBezTo>
                  <a:cubicBezTo>
                    <a:pt x="1138687" y="368435"/>
                    <a:pt x="1136214" y="384755"/>
                    <a:pt x="1132752" y="397613"/>
                  </a:cubicBezTo>
                  <a:cubicBezTo>
                    <a:pt x="1129291" y="410471"/>
                    <a:pt x="1124345" y="419868"/>
                    <a:pt x="1117916" y="425802"/>
                  </a:cubicBezTo>
                  <a:cubicBezTo>
                    <a:pt x="1111487" y="431737"/>
                    <a:pt x="1102832" y="434704"/>
                    <a:pt x="1091952" y="434704"/>
                  </a:cubicBezTo>
                  <a:cubicBezTo>
                    <a:pt x="1081072" y="434704"/>
                    <a:pt x="1063763" y="427780"/>
                    <a:pt x="1040025" y="413933"/>
                  </a:cubicBezTo>
                  <a:cubicBezTo>
                    <a:pt x="1016287" y="400086"/>
                    <a:pt x="987109" y="385002"/>
                    <a:pt x="952491" y="368682"/>
                  </a:cubicBezTo>
                  <a:cubicBezTo>
                    <a:pt x="917873" y="352363"/>
                    <a:pt x="877815" y="337526"/>
                    <a:pt x="832317" y="324174"/>
                  </a:cubicBezTo>
                  <a:cubicBezTo>
                    <a:pt x="786819" y="310821"/>
                    <a:pt x="736870" y="304145"/>
                    <a:pt x="682470" y="304145"/>
                  </a:cubicBezTo>
                  <a:cubicBezTo>
                    <a:pt x="639940" y="304145"/>
                    <a:pt x="602849" y="309337"/>
                    <a:pt x="571198" y="319723"/>
                  </a:cubicBezTo>
                  <a:cubicBezTo>
                    <a:pt x="539547" y="330108"/>
                    <a:pt x="513089" y="344450"/>
                    <a:pt x="491824" y="362748"/>
                  </a:cubicBezTo>
                  <a:cubicBezTo>
                    <a:pt x="470559" y="381046"/>
                    <a:pt x="454733" y="403053"/>
                    <a:pt x="444348" y="428770"/>
                  </a:cubicBezTo>
                  <a:cubicBezTo>
                    <a:pt x="433962" y="454486"/>
                    <a:pt x="428770" y="481686"/>
                    <a:pt x="428770" y="510369"/>
                  </a:cubicBezTo>
                  <a:cubicBezTo>
                    <a:pt x="428770" y="552900"/>
                    <a:pt x="440391" y="589743"/>
                    <a:pt x="463635" y="620900"/>
                  </a:cubicBezTo>
                  <a:cubicBezTo>
                    <a:pt x="486878" y="652056"/>
                    <a:pt x="518035" y="679750"/>
                    <a:pt x="557104" y="703983"/>
                  </a:cubicBezTo>
                  <a:cubicBezTo>
                    <a:pt x="596173" y="728215"/>
                    <a:pt x="640434" y="750965"/>
                    <a:pt x="689889" y="772230"/>
                  </a:cubicBezTo>
                  <a:cubicBezTo>
                    <a:pt x="739343" y="793495"/>
                    <a:pt x="789786" y="815997"/>
                    <a:pt x="841219" y="839735"/>
                  </a:cubicBezTo>
                  <a:cubicBezTo>
                    <a:pt x="892651" y="863473"/>
                    <a:pt x="943095" y="890426"/>
                    <a:pt x="992549" y="920593"/>
                  </a:cubicBezTo>
                  <a:cubicBezTo>
                    <a:pt x="1042003" y="950760"/>
                    <a:pt x="1086018" y="986862"/>
                    <a:pt x="1124592" y="1028898"/>
                  </a:cubicBezTo>
                  <a:cubicBezTo>
                    <a:pt x="1163167" y="1070934"/>
                    <a:pt x="1194323" y="1120389"/>
                    <a:pt x="1218061" y="1177261"/>
                  </a:cubicBezTo>
                  <a:cubicBezTo>
                    <a:pt x="1241799" y="1234134"/>
                    <a:pt x="1253668" y="1301144"/>
                    <a:pt x="1253668" y="1378293"/>
                  </a:cubicBezTo>
                  <a:cubicBezTo>
                    <a:pt x="1253668" y="1479180"/>
                    <a:pt x="1234875" y="1567703"/>
                    <a:pt x="1197290" y="1643863"/>
                  </a:cubicBezTo>
                  <a:cubicBezTo>
                    <a:pt x="1159705" y="1720023"/>
                    <a:pt x="1108767" y="1783571"/>
                    <a:pt x="1044476" y="1834509"/>
                  </a:cubicBezTo>
                  <a:cubicBezTo>
                    <a:pt x="980186" y="1885447"/>
                    <a:pt x="905015" y="1923774"/>
                    <a:pt x="818964" y="1949491"/>
                  </a:cubicBezTo>
                  <a:cubicBezTo>
                    <a:pt x="732914" y="1975207"/>
                    <a:pt x="640929" y="1988065"/>
                    <a:pt x="543009" y="1988065"/>
                  </a:cubicBezTo>
                  <a:cubicBezTo>
                    <a:pt x="476740" y="1988065"/>
                    <a:pt x="415170" y="1982625"/>
                    <a:pt x="358297" y="1971745"/>
                  </a:cubicBezTo>
                  <a:cubicBezTo>
                    <a:pt x="301425" y="1960865"/>
                    <a:pt x="251228" y="1947760"/>
                    <a:pt x="207709" y="1932429"/>
                  </a:cubicBezTo>
                  <a:cubicBezTo>
                    <a:pt x="164189" y="1917098"/>
                    <a:pt x="127840" y="1901025"/>
                    <a:pt x="98662" y="1884211"/>
                  </a:cubicBezTo>
                  <a:cubicBezTo>
                    <a:pt x="69484" y="1867396"/>
                    <a:pt x="48466" y="1852560"/>
                    <a:pt x="35607" y="1839702"/>
                  </a:cubicBezTo>
                  <a:cubicBezTo>
                    <a:pt x="22749" y="1826844"/>
                    <a:pt x="13600" y="1808299"/>
                    <a:pt x="8160" y="1784066"/>
                  </a:cubicBezTo>
                  <a:cubicBezTo>
                    <a:pt x="2720" y="1759833"/>
                    <a:pt x="0" y="1724968"/>
                    <a:pt x="0" y="1679470"/>
                  </a:cubicBezTo>
                  <a:cubicBezTo>
                    <a:pt x="0" y="1648808"/>
                    <a:pt x="989" y="1623092"/>
                    <a:pt x="2968" y="1602321"/>
                  </a:cubicBezTo>
                  <a:cubicBezTo>
                    <a:pt x="4946" y="1581551"/>
                    <a:pt x="8160" y="1564736"/>
                    <a:pt x="12611" y="1551878"/>
                  </a:cubicBezTo>
                  <a:cubicBezTo>
                    <a:pt x="17062" y="1539020"/>
                    <a:pt x="22997" y="1529871"/>
                    <a:pt x="30415" y="1524431"/>
                  </a:cubicBezTo>
                  <a:cubicBezTo>
                    <a:pt x="37833" y="1518991"/>
                    <a:pt x="46487" y="1516271"/>
                    <a:pt x="56378" y="1516271"/>
                  </a:cubicBezTo>
                  <a:cubicBezTo>
                    <a:pt x="70226" y="1516271"/>
                    <a:pt x="89760" y="1524431"/>
                    <a:pt x="114982" y="1540751"/>
                  </a:cubicBezTo>
                  <a:cubicBezTo>
                    <a:pt x="140203" y="1557071"/>
                    <a:pt x="172596" y="1575121"/>
                    <a:pt x="212159" y="1594903"/>
                  </a:cubicBezTo>
                  <a:cubicBezTo>
                    <a:pt x="251723" y="1614685"/>
                    <a:pt x="298952" y="1632736"/>
                    <a:pt x="353846" y="1649056"/>
                  </a:cubicBezTo>
                  <a:cubicBezTo>
                    <a:pt x="408741" y="1665376"/>
                    <a:pt x="472289" y="1673536"/>
                    <a:pt x="544493" y="1673536"/>
                  </a:cubicBezTo>
                  <a:cubicBezTo>
                    <a:pt x="591969" y="1673536"/>
                    <a:pt x="634500" y="1667848"/>
                    <a:pt x="672085" y="1656474"/>
                  </a:cubicBezTo>
                  <a:cubicBezTo>
                    <a:pt x="709670" y="1645099"/>
                    <a:pt x="741568" y="1629027"/>
                    <a:pt x="767779" y="1608256"/>
                  </a:cubicBezTo>
                  <a:cubicBezTo>
                    <a:pt x="793990" y="1587485"/>
                    <a:pt x="814019" y="1561769"/>
                    <a:pt x="827866" y="1531107"/>
                  </a:cubicBezTo>
                  <a:cubicBezTo>
                    <a:pt x="841713" y="1500445"/>
                    <a:pt x="848637" y="1466322"/>
                    <a:pt x="848637" y="1428736"/>
                  </a:cubicBezTo>
                  <a:cubicBezTo>
                    <a:pt x="848637" y="1385217"/>
                    <a:pt x="836768" y="1347879"/>
                    <a:pt x="813030" y="1316722"/>
                  </a:cubicBezTo>
                  <a:cubicBezTo>
                    <a:pt x="789292" y="1285566"/>
                    <a:pt x="758383" y="1257872"/>
                    <a:pt x="720303" y="1233639"/>
                  </a:cubicBezTo>
                  <a:cubicBezTo>
                    <a:pt x="682223" y="1209406"/>
                    <a:pt x="638950" y="1186657"/>
                    <a:pt x="590485" y="1165392"/>
                  </a:cubicBezTo>
                  <a:cubicBezTo>
                    <a:pt x="542020" y="1144127"/>
                    <a:pt x="492071" y="1121625"/>
                    <a:pt x="440639" y="1097887"/>
                  </a:cubicBezTo>
                  <a:cubicBezTo>
                    <a:pt x="389206" y="1074149"/>
                    <a:pt x="339257" y="1047196"/>
                    <a:pt x="290792" y="1017029"/>
                  </a:cubicBezTo>
                  <a:cubicBezTo>
                    <a:pt x="242327" y="986862"/>
                    <a:pt x="199054" y="950760"/>
                    <a:pt x="160974" y="908724"/>
                  </a:cubicBezTo>
                  <a:cubicBezTo>
                    <a:pt x="122894" y="866688"/>
                    <a:pt x="91985" y="816986"/>
                    <a:pt x="68247" y="759619"/>
                  </a:cubicBezTo>
                  <a:cubicBezTo>
                    <a:pt x="44509" y="702252"/>
                    <a:pt x="32640" y="633511"/>
                    <a:pt x="32640" y="553394"/>
                  </a:cubicBezTo>
                  <a:cubicBezTo>
                    <a:pt x="32640" y="461409"/>
                    <a:pt x="49702" y="380552"/>
                    <a:pt x="83825" y="310821"/>
                  </a:cubicBezTo>
                  <a:cubicBezTo>
                    <a:pt x="117949" y="241090"/>
                    <a:pt x="163942" y="183229"/>
                    <a:pt x="221803" y="137236"/>
                  </a:cubicBezTo>
                  <a:cubicBezTo>
                    <a:pt x="279665" y="91244"/>
                    <a:pt x="347912" y="56873"/>
                    <a:pt x="426544" y="34124"/>
                  </a:cubicBezTo>
                  <a:cubicBezTo>
                    <a:pt x="505177" y="11375"/>
                    <a:pt x="588507" y="0"/>
                    <a:pt x="676536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333">
              <a:extLst>
                <a:ext uri="{FF2B5EF4-FFF2-40B4-BE49-F238E27FC236}">
                  <a16:creationId xmlns:a16="http://schemas.microsoft.com/office/drawing/2014/main" id="{35EE8D07-2F5D-728F-C6D7-09A964EB49D5}"/>
                </a:ext>
              </a:extLst>
            </p:cNvPr>
            <p:cNvSpPr/>
            <p:nvPr/>
          </p:nvSpPr>
          <p:spPr>
            <a:xfrm>
              <a:off x="2364223" y="875192"/>
              <a:ext cx="2044172" cy="2324784"/>
            </a:xfrm>
            <a:custGeom>
              <a:avLst/>
              <a:gdLst>
                <a:gd name="connsiteX0" fmla="*/ 1014087 w 2044172"/>
                <a:gd name="connsiteY0" fmla="*/ 0 h 2324784"/>
                <a:gd name="connsiteX1" fmla="*/ 2044172 w 2044172"/>
                <a:gd name="connsiteY1" fmla="*/ 893564 h 2324784"/>
                <a:gd name="connsiteX2" fmla="*/ 2044172 w 2044172"/>
                <a:gd name="connsiteY2" fmla="*/ 2324784 h 2324784"/>
                <a:gd name="connsiteX3" fmla="*/ 650948 w 2044172"/>
                <a:gd name="connsiteY3" fmla="*/ 2324784 h 2324784"/>
                <a:gd name="connsiteX4" fmla="*/ 0 w 2044172"/>
                <a:gd name="connsiteY4" fmla="*/ 1760108 h 2324784"/>
                <a:gd name="connsiteX5" fmla="*/ 47991 w 2044172"/>
                <a:gd name="connsiteY5" fmla="*/ 1784194 h 2324784"/>
                <a:gd name="connsiteX6" fmla="*/ 107893 w 2044172"/>
                <a:gd name="connsiteY6" fmla="*/ 1807747 h 2324784"/>
                <a:gd name="connsiteX7" fmla="*/ 258481 w 2044172"/>
                <a:gd name="connsiteY7" fmla="*/ 1847063 h 2324784"/>
                <a:gd name="connsiteX8" fmla="*/ 443193 w 2044172"/>
                <a:gd name="connsiteY8" fmla="*/ 1863383 h 2324784"/>
                <a:gd name="connsiteX9" fmla="*/ 719148 w 2044172"/>
                <a:gd name="connsiteY9" fmla="*/ 1824809 h 2324784"/>
                <a:gd name="connsiteX10" fmla="*/ 944660 w 2044172"/>
                <a:gd name="connsiteY10" fmla="*/ 1709827 h 2324784"/>
                <a:gd name="connsiteX11" fmla="*/ 1097474 w 2044172"/>
                <a:gd name="connsiteY11" fmla="*/ 1519181 h 2324784"/>
                <a:gd name="connsiteX12" fmla="*/ 1153852 w 2044172"/>
                <a:gd name="connsiteY12" fmla="*/ 1253611 h 2324784"/>
                <a:gd name="connsiteX13" fmla="*/ 1118245 w 2044172"/>
                <a:gd name="connsiteY13" fmla="*/ 1052579 h 2324784"/>
                <a:gd name="connsiteX14" fmla="*/ 1024776 w 2044172"/>
                <a:gd name="connsiteY14" fmla="*/ 904216 h 2324784"/>
                <a:gd name="connsiteX15" fmla="*/ 892733 w 2044172"/>
                <a:gd name="connsiteY15" fmla="*/ 795911 h 2324784"/>
                <a:gd name="connsiteX16" fmla="*/ 741403 w 2044172"/>
                <a:gd name="connsiteY16" fmla="*/ 715053 h 2324784"/>
                <a:gd name="connsiteX17" fmla="*/ 590073 w 2044172"/>
                <a:gd name="connsiteY17" fmla="*/ 647548 h 2324784"/>
                <a:gd name="connsiteX18" fmla="*/ 457288 w 2044172"/>
                <a:gd name="connsiteY18" fmla="*/ 579301 h 2324784"/>
                <a:gd name="connsiteX19" fmla="*/ 363819 w 2044172"/>
                <a:gd name="connsiteY19" fmla="*/ 496218 h 2324784"/>
                <a:gd name="connsiteX20" fmla="*/ 328954 w 2044172"/>
                <a:gd name="connsiteY20" fmla="*/ 385687 h 2324784"/>
                <a:gd name="connsiteX21" fmla="*/ 344532 w 2044172"/>
                <a:gd name="connsiteY21" fmla="*/ 304088 h 2324784"/>
                <a:gd name="connsiteX22" fmla="*/ 392008 w 2044172"/>
                <a:gd name="connsiteY22" fmla="*/ 238066 h 2324784"/>
                <a:gd name="connsiteX23" fmla="*/ 471382 w 2044172"/>
                <a:gd name="connsiteY23" fmla="*/ 195041 h 2324784"/>
                <a:gd name="connsiteX24" fmla="*/ 582654 w 2044172"/>
                <a:gd name="connsiteY24" fmla="*/ 179463 h 2324784"/>
                <a:gd name="connsiteX25" fmla="*/ 732501 w 2044172"/>
                <a:gd name="connsiteY25" fmla="*/ 199492 h 2324784"/>
                <a:gd name="connsiteX26" fmla="*/ 852675 w 2044172"/>
                <a:gd name="connsiteY26" fmla="*/ 244000 h 2324784"/>
                <a:gd name="connsiteX27" fmla="*/ 940209 w 2044172"/>
                <a:gd name="connsiteY27" fmla="*/ 289251 h 2324784"/>
                <a:gd name="connsiteX28" fmla="*/ 992136 w 2044172"/>
                <a:gd name="connsiteY28" fmla="*/ 310022 h 2324784"/>
                <a:gd name="connsiteX29" fmla="*/ 1018100 w 2044172"/>
                <a:gd name="connsiteY29" fmla="*/ 301120 h 2324784"/>
                <a:gd name="connsiteX30" fmla="*/ 1032936 w 2044172"/>
                <a:gd name="connsiteY30" fmla="*/ 272931 h 2324784"/>
                <a:gd name="connsiteX31" fmla="*/ 1040354 w 2044172"/>
                <a:gd name="connsiteY31" fmla="*/ 223971 h 2324784"/>
                <a:gd name="connsiteX32" fmla="*/ 1042580 w 2044172"/>
                <a:gd name="connsiteY32" fmla="*/ 151274 h 2324784"/>
                <a:gd name="connsiteX33" fmla="*/ 1041096 w 2044172"/>
                <a:gd name="connsiteY33" fmla="*/ 86736 h 2324784"/>
                <a:gd name="connsiteX34" fmla="*/ 1035903 w 2044172"/>
                <a:gd name="connsiteY34" fmla="*/ 43710 h 2324784"/>
                <a:gd name="connsiteX35" fmla="*/ 1027002 w 2044172"/>
                <a:gd name="connsiteY35" fmla="*/ 16263 h 2324784"/>
                <a:gd name="connsiteX36" fmla="*/ 1014087 w 2044172"/>
                <a:gd name="connsiteY36" fmla="*/ 0 h 232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44172" h="2324784">
                  <a:moveTo>
                    <a:pt x="1014087" y="0"/>
                  </a:moveTo>
                  <a:lnTo>
                    <a:pt x="2044172" y="893564"/>
                  </a:lnTo>
                  <a:lnTo>
                    <a:pt x="2044172" y="2324784"/>
                  </a:lnTo>
                  <a:lnTo>
                    <a:pt x="650948" y="2324784"/>
                  </a:lnTo>
                  <a:lnTo>
                    <a:pt x="0" y="1760108"/>
                  </a:lnTo>
                  <a:lnTo>
                    <a:pt x="47991" y="1784194"/>
                  </a:lnTo>
                  <a:cubicBezTo>
                    <a:pt x="66166" y="1792231"/>
                    <a:pt x="86133" y="1800082"/>
                    <a:pt x="107893" y="1807747"/>
                  </a:cubicBezTo>
                  <a:cubicBezTo>
                    <a:pt x="151412" y="1823078"/>
                    <a:pt x="201609" y="1836183"/>
                    <a:pt x="258481" y="1847063"/>
                  </a:cubicBezTo>
                  <a:cubicBezTo>
                    <a:pt x="315354" y="1857943"/>
                    <a:pt x="376924" y="1863383"/>
                    <a:pt x="443193" y="1863383"/>
                  </a:cubicBezTo>
                  <a:cubicBezTo>
                    <a:pt x="541113" y="1863383"/>
                    <a:pt x="633098" y="1850525"/>
                    <a:pt x="719148" y="1824809"/>
                  </a:cubicBezTo>
                  <a:cubicBezTo>
                    <a:pt x="805199" y="1799092"/>
                    <a:pt x="880370" y="1760765"/>
                    <a:pt x="944660" y="1709827"/>
                  </a:cubicBezTo>
                  <a:cubicBezTo>
                    <a:pt x="1008951" y="1658889"/>
                    <a:pt x="1059889" y="1595341"/>
                    <a:pt x="1097474" y="1519181"/>
                  </a:cubicBezTo>
                  <a:cubicBezTo>
                    <a:pt x="1135059" y="1443021"/>
                    <a:pt x="1153852" y="1354498"/>
                    <a:pt x="1153852" y="1253611"/>
                  </a:cubicBezTo>
                  <a:cubicBezTo>
                    <a:pt x="1153852" y="1176462"/>
                    <a:pt x="1141983" y="1109452"/>
                    <a:pt x="1118245" y="1052579"/>
                  </a:cubicBezTo>
                  <a:cubicBezTo>
                    <a:pt x="1094507" y="995707"/>
                    <a:pt x="1063351" y="946252"/>
                    <a:pt x="1024776" y="904216"/>
                  </a:cubicBezTo>
                  <a:cubicBezTo>
                    <a:pt x="986202" y="862180"/>
                    <a:pt x="942187" y="826078"/>
                    <a:pt x="892733" y="795911"/>
                  </a:cubicBezTo>
                  <a:cubicBezTo>
                    <a:pt x="843279" y="765744"/>
                    <a:pt x="792835" y="738791"/>
                    <a:pt x="741403" y="715053"/>
                  </a:cubicBezTo>
                  <a:cubicBezTo>
                    <a:pt x="689970" y="691315"/>
                    <a:pt x="639527" y="668813"/>
                    <a:pt x="590073" y="647548"/>
                  </a:cubicBezTo>
                  <a:cubicBezTo>
                    <a:pt x="540618" y="626283"/>
                    <a:pt x="496357" y="603533"/>
                    <a:pt x="457288" y="579301"/>
                  </a:cubicBezTo>
                  <a:cubicBezTo>
                    <a:pt x="418219" y="555068"/>
                    <a:pt x="387062" y="527374"/>
                    <a:pt x="363819" y="496218"/>
                  </a:cubicBezTo>
                  <a:cubicBezTo>
                    <a:pt x="340575" y="465061"/>
                    <a:pt x="328954" y="428218"/>
                    <a:pt x="328954" y="385687"/>
                  </a:cubicBezTo>
                  <a:cubicBezTo>
                    <a:pt x="328954" y="357004"/>
                    <a:pt x="334146" y="329804"/>
                    <a:pt x="344532" y="304088"/>
                  </a:cubicBezTo>
                  <a:cubicBezTo>
                    <a:pt x="354917" y="278371"/>
                    <a:pt x="370743" y="256364"/>
                    <a:pt x="392008" y="238066"/>
                  </a:cubicBezTo>
                  <a:cubicBezTo>
                    <a:pt x="413273" y="219768"/>
                    <a:pt x="439731" y="205426"/>
                    <a:pt x="471382" y="195041"/>
                  </a:cubicBezTo>
                  <a:cubicBezTo>
                    <a:pt x="503033" y="184655"/>
                    <a:pt x="540124" y="179463"/>
                    <a:pt x="582654" y="179463"/>
                  </a:cubicBezTo>
                  <a:cubicBezTo>
                    <a:pt x="637054" y="179463"/>
                    <a:pt x="687003" y="186139"/>
                    <a:pt x="732501" y="199492"/>
                  </a:cubicBezTo>
                  <a:cubicBezTo>
                    <a:pt x="777999" y="212844"/>
                    <a:pt x="818057" y="227681"/>
                    <a:pt x="852675" y="244000"/>
                  </a:cubicBezTo>
                  <a:cubicBezTo>
                    <a:pt x="887293" y="260320"/>
                    <a:pt x="916471" y="275404"/>
                    <a:pt x="940209" y="289251"/>
                  </a:cubicBezTo>
                  <a:cubicBezTo>
                    <a:pt x="963947" y="303098"/>
                    <a:pt x="981256" y="310022"/>
                    <a:pt x="992136" y="310022"/>
                  </a:cubicBezTo>
                  <a:cubicBezTo>
                    <a:pt x="1003016" y="310022"/>
                    <a:pt x="1011671" y="307055"/>
                    <a:pt x="1018100" y="301120"/>
                  </a:cubicBezTo>
                  <a:cubicBezTo>
                    <a:pt x="1024529" y="295186"/>
                    <a:pt x="1029475" y="285789"/>
                    <a:pt x="1032936" y="272931"/>
                  </a:cubicBezTo>
                  <a:cubicBezTo>
                    <a:pt x="1036398" y="260073"/>
                    <a:pt x="1038871" y="243753"/>
                    <a:pt x="1040354" y="223971"/>
                  </a:cubicBezTo>
                  <a:cubicBezTo>
                    <a:pt x="1041838" y="204190"/>
                    <a:pt x="1042580" y="179957"/>
                    <a:pt x="1042580" y="151274"/>
                  </a:cubicBezTo>
                  <a:cubicBezTo>
                    <a:pt x="1042580" y="125557"/>
                    <a:pt x="1042085" y="104045"/>
                    <a:pt x="1041096" y="86736"/>
                  </a:cubicBezTo>
                  <a:cubicBezTo>
                    <a:pt x="1040107" y="69427"/>
                    <a:pt x="1038376" y="55085"/>
                    <a:pt x="1035903" y="43710"/>
                  </a:cubicBezTo>
                  <a:cubicBezTo>
                    <a:pt x="1033431" y="32336"/>
                    <a:pt x="1030463" y="23187"/>
                    <a:pt x="1027002" y="16263"/>
                  </a:cubicBezTo>
                  <a:lnTo>
                    <a:pt x="1014087" y="0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305">
            <a:extLst>
              <a:ext uri="{FF2B5EF4-FFF2-40B4-BE49-F238E27FC236}">
                <a16:creationId xmlns:a16="http://schemas.microsoft.com/office/drawing/2014/main" id="{B968B107-06A9-DA88-A6D1-58F3FBB655B8}"/>
              </a:ext>
            </a:extLst>
          </p:cNvPr>
          <p:cNvGrpSpPr>
            <a:grpSpLocks noChangeAspect="1"/>
          </p:cNvGrpSpPr>
          <p:nvPr/>
        </p:nvGrpSpPr>
        <p:grpSpPr>
          <a:xfrm>
            <a:off x="1117356" y="2005694"/>
            <a:ext cx="533851" cy="533851"/>
            <a:chOff x="1382807" y="174388"/>
            <a:chExt cx="3025589" cy="302558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5BCC84-ED3F-F6BD-D68F-C7436ABA48DB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E69F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07">
              <a:extLst>
                <a:ext uri="{FF2B5EF4-FFF2-40B4-BE49-F238E27FC236}">
                  <a16:creationId xmlns:a16="http://schemas.microsoft.com/office/drawing/2014/main" id="{A71C69A1-2ED9-3C2F-39BF-BC02ABFE65E4}"/>
                </a:ext>
              </a:extLst>
            </p:cNvPr>
            <p:cNvSpPr txBox="1"/>
            <p:nvPr/>
          </p:nvSpPr>
          <p:spPr>
            <a:xfrm>
              <a:off x="1787171" y="832659"/>
              <a:ext cx="2621225" cy="2367317"/>
            </a:xfrm>
            <a:custGeom>
              <a:avLst/>
              <a:gdLst>
                <a:gd name="connsiteX0" fmla="*/ 633767 w 2621225"/>
                <a:gd name="connsiteY0" fmla="*/ 44486 h 2367317"/>
                <a:gd name="connsiteX1" fmla="*/ 1356744 w 2621225"/>
                <a:gd name="connsiteY1" fmla="*/ 671645 h 2367317"/>
                <a:gd name="connsiteX2" fmla="*/ 1113404 w 2621225"/>
                <a:gd name="connsiteY2" fmla="*/ 1316915 h 2367317"/>
                <a:gd name="connsiteX3" fmla="*/ 1107469 w 2621225"/>
                <a:gd name="connsiteY3" fmla="*/ 1316915 h 2367317"/>
                <a:gd name="connsiteX4" fmla="*/ 692053 w 2621225"/>
                <a:gd name="connsiteY4" fmla="*/ 173036 h 2367317"/>
                <a:gd name="connsiteX5" fmla="*/ 650511 w 2621225"/>
                <a:gd name="connsiteY5" fmla="*/ 68440 h 2367317"/>
                <a:gd name="connsiteX6" fmla="*/ 2190970 w 2621225"/>
                <a:gd name="connsiteY6" fmla="*/ 0 h 2367317"/>
                <a:gd name="connsiteX7" fmla="*/ 2621225 w 2621225"/>
                <a:gd name="connsiteY7" fmla="*/ 373232 h 2367317"/>
                <a:gd name="connsiteX8" fmla="*/ 2621225 w 2621225"/>
                <a:gd name="connsiteY8" fmla="*/ 2367317 h 2367317"/>
                <a:gd name="connsiteX9" fmla="*/ 598636 w 2621225"/>
                <a:gd name="connsiteY9" fmla="*/ 2367317 h 2367317"/>
                <a:gd name="connsiteX10" fmla="*/ 0 w 2621225"/>
                <a:gd name="connsiteY10" fmla="*/ 1848020 h 2367317"/>
                <a:gd name="connsiteX11" fmla="*/ 25161 w 2621225"/>
                <a:gd name="connsiteY11" fmla="*/ 1864375 h 2367317"/>
                <a:gd name="connsiteX12" fmla="*/ 82281 w 2621225"/>
                <a:gd name="connsiteY12" fmla="*/ 1876244 h 2367317"/>
                <a:gd name="connsiteX13" fmla="*/ 171299 w 2621225"/>
                <a:gd name="connsiteY13" fmla="*/ 1880695 h 2367317"/>
                <a:gd name="connsiteX14" fmla="*/ 261058 w 2621225"/>
                <a:gd name="connsiteY14" fmla="*/ 1876244 h 2367317"/>
                <a:gd name="connsiteX15" fmla="*/ 318178 w 2621225"/>
                <a:gd name="connsiteY15" fmla="*/ 1864375 h 2367317"/>
                <a:gd name="connsiteX16" fmla="*/ 348593 w 2621225"/>
                <a:gd name="connsiteY16" fmla="*/ 1845087 h 2367317"/>
                <a:gd name="connsiteX17" fmla="*/ 356753 w 2621225"/>
                <a:gd name="connsiteY17" fmla="*/ 1818382 h 2367317"/>
                <a:gd name="connsiteX18" fmla="*/ 356753 w 2621225"/>
                <a:gd name="connsiteY18" fmla="*/ 256119 h 2367317"/>
                <a:gd name="connsiteX19" fmla="*/ 359720 w 2621225"/>
                <a:gd name="connsiteY19" fmla="*/ 256119 h 2367317"/>
                <a:gd name="connsiteX20" fmla="*/ 896794 w 2621225"/>
                <a:gd name="connsiteY20" fmla="*/ 1816898 h 2367317"/>
                <a:gd name="connsiteX21" fmla="*/ 914598 w 2621225"/>
                <a:gd name="connsiteY21" fmla="*/ 1845087 h 2367317"/>
                <a:gd name="connsiteX22" fmla="*/ 950946 w 2621225"/>
                <a:gd name="connsiteY22" fmla="*/ 1865116 h 2367317"/>
                <a:gd name="connsiteX23" fmla="*/ 1009550 w 2621225"/>
                <a:gd name="connsiteY23" fmla="*/ 1876985 h 2367317"/>
                <a:gd name="connsiteX24" fmla="*/ 1095600 w 2621225"/>
                <a:gd name="connsiteY24" fmla="*/ 1880695 h 2367317"/>
                <a:gd name="connsiteX25" fmla="*/ 1181651 w 2621225"/>
                <a:gd name="connsiteY25" fmla="*/ 1878469 h 2367317"/>
                <a:gd name="connsiteX26" fmla="*/ 1240254 w 2621225"/>
                <a:gd name="connsiteY26" fmla="*/ 1868825 h 2367317"/>
                <a:gd name="connsiteX27" fmla="*/ 1276603 w 2621225"/>
                <a:gd name="connsiteY27" fmla="*/ 1848796 h 2367317"/>
                <a:gd name="connsiteX28" fmla="*/ 1295891 w 2621225"/>
                <a:gd name="connsiteY28" fmla="*/ 1816898 h 2367317"/>
                <a:gd name="connsiteX29" fmla="*/ 1852252 w 2621225"/>
                <a:gd name="connsiteY29" fmla="*/ 256119 h 2367317"/>
                <a:gd name="connsiteX30" fmla="*/ 1855219 w 2621225"/>
                <a:gd name="connsiteY30" fmla="*/ 256119 h 2367317"/>
                <a:gd name="connsiteX31" fmla="*/ 1855219 w 2621225"/>
                <a:gd name="connsiteY31" fmla="*/ 1818382 h 2367317"/>
                <a:gd name="connsiteX32" fmla="*/ 1864121 w 2621225"/>
                <a:gd name="connsiteY32" fmla="*/ 1845087 h 2367317"/>
                <a:gd name="connsiteX33" fmla="*/ 1893793 w 2621225"/>
                <a:gd name="connsiteY33" fmla="*/ 1864375 h 2367317"/>
                <a:gd name="connsiteX34" fmla="*/ 1950171 w 2621225"/>
                <a:gd name="connsiteY34" fmla="*/ 1876244 h 2367317"/>
                <a:gd name="connsiteX35" fmla="*/ 2039189 w 2621225"/>
                <a:gd name="connsiteY35" fmla="*/ 1880695 h 2367317"/>
                <a:gd name="connsiteX36" fmla="*/ 2129691 w 2621225"/>
                <a:gd name="connsiteY36" fmla="*/ 1876244 h 2367317"/>
                <a:gd name="connsiteX37" fmla="*/ 2186810 w 2621225"/>
                <a:gd name="connsiteY37" fmla="*/ 1864375 h 2367317"/>
                <a:gd name="connsiteX38" fmla="*/ 2216483 w 2621225"/>
                <a:gd name="connsiteY38" fmla="*/ 1845087 h 2367317"/>
                <a:gd name="connsiteX39" fmla="*/ 2224643 w 2621225"/>
                <a:gd name="connsiteY39" fmla="*/ 1818382 h 2367317"/>
                <a:gd name="connsiteX40" fmla="*/ 2224643 w 2621225"/>
                <a:gd name="connsiteY40" fmla="*/ 107756 h 2367317"/>
                <a:gd name="connsiteX41" fmla="*/ 2214999 w 2621225"/>
                <a:gd name="connsiteY41" fmla="*/ 41734 h 236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21225" h="2367317">
                  <a:moveTo>
                    <a:pt x="633767" y="44486"/>
                  </a:moveTo>
                  <a:lnTo>
                    <a:pt x="1356744" y="671645"/>
                  </a:lnTo>
                  <a:lnTo>
                    <a:pt x="1113404" y="1316915"/>
                  </a:lnTo>
                  <a:lnTo>
                    <a:pt x="1107469" y="1316915"/>
                  </a:lnTo>
                  <a:lnTo>
                    <a:pt x="692053" y="173036"/>
                  </a:lnTo>
                  <a:cubicBezTo>
                    <a:pt x="680184" y="131494"/>
                    <a:pt x="666337" y="96629"/>
                    <a:pt x="650511" y="68440"/>
                  </a:cubicBezTo>
                  <a:close/>
                  <a:moveTo>
                    <a:pt x="2190970" y="0"/>
                  </a:moveTo>
                  <a:lnTo>
                    <a:pt x="2621225" y="373232"/>
                  </a:lnTo>
                  <a:lnTo>
                    <a:pt x="2621225" y="2367317"/>
                  </a:lnTo>
                  <a:lnTo>
                    <a:pt x="598636" y="2367317"/>
                  </a:lnTo>
                  <a:lnTo>
                    <a:pt x="0" y="1848020"/>
                  </a:lnTo>
                  <a:lnTo>
                    <a:pt x="25161" y="1864375"/>
                  </a:lnTo>
                  <a:cubicBezTo>
                    <a:pt x="39503" y="1869320"/>
                    <a:pt x="58543" y="1873276"/>
                    <a:pt x="82281" y="1876244"/>
                  </a:cubicBezTo>
                  <a:cubicBezTo>
                    <a:pt x="106019" y="1879211"/>
                    <a:pt x="135692" y="1880695"/>
                    <a:pt x="171299" y="1880695"/>
                  </a:cubicBezTo>
                  <a:cubicBezTo>
                    <a:pt x="207895" y="1880695"/>
                    <a:pt x="237815" y="1879211"/>
                    <a:pt x="261058" y="1876244"/>
                  </a:cubicBezTo>
                  <a:cubicBezTo>
                    <a:pt x="284302" y="1873276"/>
                    <a:pt x="303342" y="1869320"/>
                    <a:pt x="318178" y="1864375"/>
                  </a:cubicBezTo>
                  <a:cubicBezTo>
                    <a:pt x="333014" y="1859429"/>
                    <a:pt x="343153" y="1853000"/>
                    <a:pt x="348593" y="1845087"/>
                  </a:cubicBezTo>
                  <a:cubicBezTo>
                    <a:pt x="354033" y="1837175"/>
                    <a:pt x="356753" y="1828273"/>
                    <a:pt x="356753" y="1818382"/>
                  </a:cubicBezTo>
                  <a:lnTo>
                    <a:pt x="356753" y="256119"/>
                  </a:lnTo>
                  <a:lnTo>
                    <a:pt x="359720" y="256119"/>
                  </a:lnTo>
                  <a:lnTo>
                    <a:pt x="896794" y="1816898"/>
                  </a:lnTo>
                  <a:cubicBezTo>
                    <a:pt x="899761" y="1827778"/>
                    <a:pt x="905696" y="1837175"/>
                    <a:pt x="914598" y="1845087"/>
                  </a:cubicBezTo>
                  <a:cubicBezTo>
                    <a:pt x="923499" y="1853000"/>
                    <a:pt x="935616" y="1859676"/>
                    <a:pt x="950946" y="1865116"/>
                  </a:cubicBezTo>
                  <a:cubicBezTo>
                    <a:pt x="966277" y="1870556"/>
                    <a:pt x="985812" y="1874513"/>
                    <a:pt x="1009550" y="1876985"/>
                  </a:cubicBezTo>
                  <a:cubicBezTo>
                    <a:pt x="1033288" y="1879458"/>
                    <a:pt x="1061971" y="1880695"/>
                    <a:pt x="1095600" y="1880695"/>
                  </a:cubicBezTo>
                  <a:cubicBezTo>
                    <a:pt x="1129229" y="1880695"/>
                    <a:pt x="1157913" y="1879953"/>
                    <a:pt x="1181651" y="1878469"/>
                  </a:cubicBezTo>
                  <a:cubicBezTo>
                    <a:pt x="1205389" y="1876985"/>
                    <a:pt x="1224924" y="1873771"/>
                    <a:pt x="1240254" y="1868825"/>
                  </a:cubicBezTo>
                  <a:cubicBezTo>
                    <a:pt x="1255585" y="1863880"/>
                    <a:pt x="1267702" y="1857204"/>
                    <a:pt x="1276603" y="1848796"/>
                  </a:cubicBezTo>
                  <a:cubicBezTo>
                    <a:pt x="1285505" y="1840389"/>
                    <a:pt x="1291934" y="1829756"/>
                    <a:pt x="1295891" y="1816898"/>
                  </a:cubicBezTo>
                  <a:lnTo>
                    <a:pt x="1852252" y="256119"/>
                  </a:lnTo>
                  <a:lnTo>
                    <a:pt x="1855219" y="256119"/>
                  </a:lnTo>
                  <a:lnTo>
                    <a:pt x="1855219" y="1818382"/>
                  </a:lnTo>
                  <a:cubicBezTo>
                    <a:pt x="1855219" y="1828273"/>
                    <a:pt x="1858186" y="1837175"/>
                    <a:pt x="1864121" y="1845087"/>
                  </a:cubicBezTo>
                  <a:cubicBezTo>
                    <a:pt x="1870055" y="1853000"/>
                    <a:pt x="1879946" y="1859429"/>
                    <a:pt x="1893793" y="1864375"/>
                  </a:cubicBezTo>
                  <a:cubicBezTo>
                    <a:pt x="1907641" y="1869320"/>
                    <a:pt x="1926433" y="1873276"/>
                    <a:pt x="1950171" y="1876244"/>
                  </a:cubicBezTo>
                  <a:cubicBezTo>
                    <a:pt x="1973910" y="1879211"/>
                    <a:pt x="2003582" y="1880695"/>
                    <a:pt x="2039189" y="1880695"/>
                  </a:cubicBezTo>
                  <a:cubicBezTo>
                    <a:pt x="2075785" y="1880695"/>
                    <a:pt x="2105953" y="1879211"/>
                    <a:pt x="2129691" y="1876244"/>
                  </a:cubicBezTo>
                  <a:cubicBezTo>
                    <a:pt x="2153429" y="1873276"/>
                    <a:pt x="2172469" y="1869320"/>
                    <a:pt x="2186810" y="1864375"/>
                  </a:cubicBezTo>
                  <a:cubicBezTo>
                    <a:pt x="2201152" y="1859429"/>
                    <a:pt x="2211043" y="1853000"/>
                    <a:pt x="2216483" y="1845087"/>
                  </a:cubicBezTo>
                  <a:cubicBezTo>
                    <a:pt x="2221923" y="1837175"/>
                    <a:pt x="2224643" y="1828273"/>
                    <a:pt x="2224643" y="1818382"/>
                  </a:cubicBezTo>
                  <a:lnTo>
                    <a:pt x="2224643" y="107756"/>
                  </a:lnTo>
                  <a:cubicBezTo>
                    <a:pt x="2224643" y="83029"/>
                    <a:pt x="2221429" y="61022"/>
                    <a:pt x="2214999" y="4173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308">
              <a:extLst>
                <a:ext uri="{FF2B5EF4-FFF2-40B4-BE49-F238E27FC236}">
                  <a16:creationId xmlns:a16="http://schemas.microsoft.com/office/drawing/2014/main" id="{F1C36077-532E-01E1-9ECD-0DECBFBC05A6}"/>
                </a:ext>
              </a:extLst>
            </p:cNvPr>
            <p:cNvSpPr/>
            <p:nvPr/>
          </p:nvSpPr>
          <p:spPr>
            <a:xfrm>
              <a:off x="1774499" y="784634"/>
              <a:ext cx="2237315" cy="1928720"/>
            </a:xfrm>
            <a:custGeom>
              <a:avLst/>
              <a:gdLst/>
              <a:ahLst/>
              <a:cxnLst/>
              <a:rect l="l" t="t" r="r" b="b"/>
              <a:pathLst>
                <a:path w="2237315" h="1928720">
                  <a:moveTo>
                    <a:pt x="146880" y="0"/>
                  </a:moveTo>
                  <a:lnTo>
                    <a:pt x="402064" y="0"/>
                  </a:lnTo>
                  <a:cubicBezTo>
                    <a:pt x="447562" y="0"/>
                    <a:pt x="486631" y="3709"/>
                    <a:pt x="519271" y="11127"/>
                  </a:cubicBezTo>
                  <a:cubicBezTo>
                    <a:pt x="551911" y="18545"/>
                    <a:pt x="580100" y="30909"/>
                    <a:pt x="603838" y="48218"/>
                  </a:cubicBezTo>
                  <a:cubicBezTo>
                    <a:pt x="627576" y="65527"/>
                    <a:pt x="647358" y="88276"/>
                    <a:pt x="663183" y="116465"/>
                  </a:cubicBezTo>
                  <a:cubicBezTo>
                    <a:pt x="679009" y="144654"/>
                    <a:pt x="692856" y="179519"/>
                    <a:pt x="704725" y="221061"/>
                  </a:cubicBezTo>
                  <a:lnTo>
                    <a:pt x="1120141" y="1364940"/>
                  </a:lnTo>
                  <a:lnTo>
                    <a:pt x="1126076" y="1364940"/>
                  </a:lnTo>
                  <a:lnTo>
                    <a:pt x="1556329" y="224028"/>
                  </a:lnTo>
                  <a:cubicBezTo>
                    <a:pt x="1569187" y="182486"/>
                    <a:pt x="1583281" y="147374"/>
                    <a:pt x="1598612" y="118690"/>
                  </a:cubicBezTo>
                  <a:cubicBezTo>
                    <a:pt x="1613943" y="90007"/>
                    <a:pt x="1631747" y="66763"/>
                    <a:pt x="1652023" y="48960"/>
                  </a:cubicBezTo>
                  <a:cubicBezTo>
                    <a:pt x="1672299" y="31156"/>
                    <a:pt x="1696285" y="18545"/>
                    <a:pt x="1723979" y="11127"/>
                  </a:cubicBezTo>
                  <a:cubicBezTo>
                    <a:pt x="1751673" y="3709"/>
                    <a:pt x="1783819" y="0"/>
                    <a:pt x="1820415" y="0"/>
                  </a:cubicBezTo>
                  <a:lnTo>
                    <a:pt x="2083018" y="0"/>
                  </a:lnTo>
                  <a:cubicBezTo>
                    <a:pt x="2109723" y="0"/>
                    <a:pt x="2132719" y="3462"/>
                    <a:pt x="2152006" y="10385"/>
                  </a:cubicBezTo>
                  <a:cubicBezTo>
                    <a:pt x="2171294" y="17309"/>
                    <a:pt x="2187119" y="27447"/>
                    <a:pt x="2199482" y="40800"/>
                  </a:cubicBezTo>
                  <a:cubicBezTo>
                    <a:pt x="2211846" y="54152"/>
                    <a:pt x="2221243" y="70472"/>
                    <a:pt x="2227671" y="89759"/>
                  </a:cubicBezTo>
                  <a:cubicBezTo>
                    <a:pt x="2234101" y="109047"/>
                    <a:pt x="2237315" y="131054"/>
                    <a:pt x="2237315" y="155781"/>
                  </a:cubicBezTo>
                  <a:lnTo>
                    <a:pt x="2237315" y="1866407"/>
                  </a:lnTo>
                  <a:cubicBezTo>
                    <a:pt x="2237315" y="1876298"/>
                    <a:pt x="2234595" y="1885200"/>
                    <a:pt x="2229155" y="1893112"/>
                  </a:cubicBezTo>
                  <a:cubicBezTo>
                    <a:pt x="2223715" y="1901025"/>
                    <a:pt x="2213824" y="1907454"/>
                    <a:pt x="2199482" y="1912400"/>
                  </a:cubicBezTo>
                  <a:cubicBezTo>
                    <a:pt x="2185141" y="1917345"/>
                    <a:pt x="2166101" y="1921301"/>
                    <a:pt x="2142363" y="1924269"/>
                  </a:cubicBezTo>
                  <a:cubicBezTo>
                    <a:pt x="2118625" y="1927236"/>
                    <a:pt x="2088457" y="1928720"/>
                    <a:pt x="2051861" y="1928720"/>
                  </a:cubicBezTo>
                  <a:cubicBezTo>
                    <a:pt x="2016254" y="1928720"/>
                    <a:pt x="1986582" y="1927236"/>
                    <a:pt x="1962843" y="1924269"/>
                  </a:cubicBezTo>
                  <a:cubicBezTo>
                    <a:pt x="1939105" y="1921301"/>
                    <a:pt x="1920313" y="1917345"/>
                    <a:pt x="1906465" y="1912400"/>
                  </a:cubicBezTo>
                  <a:cubicBezTo>
                    <a:pt x="1892618" y="1907454"/>
                    <a:pt x="1882727" y="1901025"/>
                    <a:pt x="1876793" y="1893112"/>
                  </a:cubicBezTo>
                  <a:cubicBezTo>
                    <a:pt x="1870858" y="1885200"/>
                    <a:pt x="1867891" y="1876298"/>
                    <a:pt x="1867891" y="1866407"/>
                  </a:cubicBezTo>
                  <a:lnTo>
                    <a:pt x="1867891" y="304144"/>
                  </a:lnTo>
                  <a:lnTo>
                    <a:pt x="1864924" y="304144"/>
                  </a:lnTo>
                  <a:lnTo>
                    <a:pt x="1308563" y="1864923"/>
                  </a:lnTo>
                  <a:cubicBezTo>
                    <a:pt x="1304606" y="1877781"/>
                    <a:pt x="1298177" y="1888414"/>
                    <a:pt x="1289275" y="1896821"/>
                  </a:cubicBezTo>
                  <a:cubicBezTo>
                    <a:pt x="1280374" y="1905229"/>
                    <a:pt x="1268257" y="1911905"/>
                    <a:pt x="1252926" y="1916850"/>
                  </a:cubicBezTo>
                  <a:cubicBezTo>
                    <a:pt x="1237596" y="1921796"/>
                    <a:pt x="1218061" y="1925010"/>
                    <a:pt x="1194323" y="1926494"/>
                  </a:cubicBezTo>
                  <a:cubicBezTo>
                    <a:pt x="1170585" y="1927978"/>
                    <a:pt x="1141901" y="1928720"/>
                    <a:pt x="1108272" y="1928720"/>
                  </a:cubicBezTo>
                  <a:cubicBezTo>
                    <a:pt x="1074643" y="1928720"/>
                    <a:pt x="1045960" y="1927483"/>
                    <a:pt x="1022222" y="1925010"/>
                  </a:cubicBezTo>
                  <a:cubicBezTo>
                    <a:pt x="998484" y="1922538"/>
                    <a:pt x="978949" y="1918581"/>
                    <a:pt x="963618" y="1913141"/>
                  </a:cubicBezTo>
                  <a:cubicBezTo>
                    <a:pt x="948288" y="1907701"/>
                    <a:pt x="936171" y="1901025"/>
                    <a:pt x="927270" y="1893112"/>
                  </a:cubicBezTo>
                  <a:cubicBezTo>
                    <a:pt x="918368" y="1885200"/>
                    <a:pt x="912433" y="1875803"/>
                    <a:pt x="909466" y="1864923"/>
                  </a:cubicBezTo>
                  <a:lnTo>
                    <a:pt x="372392" y="304144"/>
                  </a:lnTo>
                  <a:lnTo>
                    <a:pt x="369425" y="304144"/>
                  </a:lnTo>
                  <a:lnTo>
                    <a:pt x="369425" y="1866407"/>
                  </a:lnTo>
                  <a:cubicBezTo>
                    <a:pt x="369425" y="1876298"/>
                    <a:pt x="366705" y="1885200"/>
                    <a:pt x="361265" y="1893112"/>
                  </a:cubicBezTo>
                  <a:cubicBezTo>
                    <a:pt x="355825" y="1901025"/>
                    <a:pt x="345686" y="1907454"/>
                    <a:pt x="330850" y="1912400"/>
                  </a:cubicBezTo>
                  <a:cubicBezTo>
                    <a:pt x="316014" y="1917345"/>
                    <a:pt x="296974" y="1921301"/>
                    <a:pt x="273730" y="1924269"/>
                  </a:cubicBezTo>
                  <a:cubicBezTo>
                    <a:pt x="250487" y="1927236"/>
                    <a:pt x="220567" y="1928720"/>
                    <a:pt x="183971" y="1928720"/>
                  </a:cubicBezTo>
                  <a:cubicBezTo>
                    <a:pt x="148364" y="1928720"/>
                    <a:pt x="118691" y="1927236"/>
                    <a:pt x="94953" y="1924269"/>
                  </a:cubicBezTo>
                  <a:cubicBezTo>
                    <a:pt x="71215" y="1921301"/>
                    <a:pt x="52175" y="1917345"/>
                    <a:pt x="37833" y="1912400"/>
                  </a:cubicBezTo>
                  <a:cubicBezTo>
                    <a:pt x="23491" y="1907454"/>
                    <a:pt x="13600" y="1901025"/>
                    <a:pt x="8160" y="1893112"/>
                  </a:cubicBezTo>
                  <a:cubicBezTo>
                    <a:pt x="2720" y="1885200"/>
                    <a:pt x="0" y="1876298"/>
                    <a:pt x="0" y="1866407"/>
                  </a:cubicBezTo>
                  <a:lnTo>
                    <a:pt x="0" y="155781"/>
                  </a:lnTo>
                  <a:cubicBezTo>
                    <a:pt x="0" y="105338"/>
                    <a:pt x="13353" y="66763"/>
                    <a:pt x="40059" y="40058"/>
                  </a:cubicBezTo>
                  <a:cubicBezTo>
                    <a:pt x="66764" y="13352"/>
                    <a:pt x="102371" y="0"/>
                    <a:pt x="146880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255">
            <a:extLst>
              <a:ext uri="{FF2B5EF4-FFF2-40B4-BE49-F238E27FC236}">
                <a16:creationId xmlns:a16="http://schemas.microsoft.com/office/drawing/2014/main" id="{10B67025-C3EF-AEEF-89DD-F49170507705}"/>
              </a:ext>
            </a:extLst>
          </p:cNvPr>
          <p:cNvGrpSpPr>
            <a:grpSpLocks noChangeAspect="1"/>
          </p:cNvGrpSpPr>
          <p:nvPr/>
        </p:nvGrpSpPr>
        <p:grpSpPr>
          <a:xfrm>
            <a:off x="1117356" y="2581788"/>
            <a:ext cx="533852" cy="533852"/>
            <a:chOff x="1382807" y="174388"/>
            <a:chExt cx="3025588" cy="302558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3E92B-F644-2DD6-960C-ABEC3F4FBD5D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009E7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257">
              <a:extLst>
                <a:ext uri="{FF2B5EF4-FFF2-40B4-BE49-F238E27FC236}">
                  <a16:creationId xmlns:a16="http://schemas.microsoft.com/office/drawing/2014/main" id="{F61CBC1F-7162-D332-D7C0-C96E465B5038}"/>
                </a:ext>
              </a:extLst>
            </p:cNvPr>
            <p:cNvSpPr/>
            <p:nvPr/>
          </p:nvSpPr>
          <p:spPr>
            <a:xfrm>
              <a:off x="2070319" y="829424"/>
              <a:ext cx="2338075" cy="2370551"/>
            </a:xfrm>
            <a:custGeom>
              <a:avLst/>
              <a:gdLst>
                <a:gd name="connsiteX0" fmla="*/ 804405 w 2338075"/>
                <a:gd name="connsiteY0" fmla="*/ 321667 h 2370551"/>
                <a:gd name="connsiteX1" fmla="*/ 805889 w 2338075"/>
                <a:gd name="connsiteY1" fmla="*/ 321667 h 2370551"/>
                <a:gd name="connsiteX2" fmla="*/ 1077393 w 2338075"/>
                <a:gd name="connsiteY2" fmla="*/ 1137663 h 2370551"/>
                <a:gd name="connsiteX3" fmla="*/ 532901 w 2338075"/>
                <a:gd name="connsiteY3" fmla="*/ 1137663 h 2370551"/>
                <a:gd name="connsiteX4" fmla="*/ 1080225 w 2338075"/>
                <a:gd name="connsiteY4" fmla="*/ 0 h 2370551"/>
                <a:gd name="connsiteX5" fmla="*/ 2338075 w 2338075"/>
                <a:gd name="connsiteY5" fmla="*/ 1091143 h 2370551"/>
                <a:gd name="connsiteX6" fmla="*/ 2338075 w 2338075"/>
                <a:gd name="connsiteY6" fmla="*/ 2370551 h 2370551"/>
                <a:gd name="connsiteX7" fmla="*/ 568165 w 2338075"/>
                <a:gd name="connsiteY7" fmla="*/ 2370551 h 2370551"/>
                <a:gd name="connsiteX8" fmla="*/ 0 w 2338075"/>
                <a:gd name="connsiteY8" fmla="*/ 1877687 h 2370551"/>
                <a:gd name="connsiteX9" fmla="*/ 7697 w 2338075"/>
                <a:gd name="connsiteY9" fmla="*/ 1879480 h 2370551"/>
                <a:gd name="connsiteX10" fmla="*/ 114518 w 2338075"/>
                <a:gd name="connsiteY10" fmla="*/ 1883931 h 2370551"/>
                <a:gd name="connsiteX11" fmla="*/ 217630 w 2338075"/>
                <a:gd name="connsiteY11" fmla="*/ 1880963 h 2370551"/>
                <a:gd name="connsiteX12" fmla="*/ 278459 w 2338075"/>
                <a:gd name="connsiteY12" fmla="*/ 1869836 h 2370551"/>
                <a:gd name="connsiteX13" fmla="*/ 309615 w 2338075"/>
                <a:gd name="connsiteY13" fmla="*/ 1847582 h 2370551"/>
                <a:gd name="connsiteX14" fmla="*/ 325194 w 2338075"/>
                <a:gd name="connsiteY14" fmla="*/ 1812716 h 2370551"/>
                <a:gd name="connsiteX15" fmla="*/ 446851 w 2338075"/>
                <a:gd name="connsiteY15" fmla="*/ 1437358 h 2370551"/>
                <a:gd name="connsiteX16" fmla="*/ 1167896 w 2338075"/>
                <a:gd name="connsiteY16" fmla="*/ 1437358 h 2370551"/>
                <a:gd name="connsiteX17" fmla="*/ 1296972 w 2338075"/>
                <a:gd name="connsiteY17" fmla="*/ 1823102 h 2370551"/>
                <a:gd name="connsiteX18" fmla="*/ 1311808 w 2338075"/>
                <a:gd name="connsiteY18" fmla="*/ 1854258 h 2370551"/>
                <a:gd name="connsiteX19" fmla="*/ 1342964 w 2338075"/>
                <a:gd name="connsiteY19" fmla="*/ 1872803 h 2370551"/>
                <a:gd name="connsiteX20" fmla="*/ 1407502 w 2338075"/>
                <a:gd name="connsiteY20" fmla="*/ 1881705 h 2370551"/>
                <a:gd name="connsiteX21" fmla="*/ 1525451 w 2338075"/>
                <a:gd name="connsiteY21" fmla="*/ 1883931 h 2370551"/>
                <a:gd name="connsiteX22" fmla="*/ 1639690 w 2338075"/>
                <a:gd name="connsiteY22" fmla="*/ 1880221 h 2370551"/>
                <a:gd name="connsiteX23" fmla="*/ 1697552 w 2338075"/>
                <a:gd name="connsiteY23" fmla="*/ 1860934 h 2370551"/>
                <a:gd name="connsiteX24" fmla="*/ 1709421 w 2338075"/>
                <a:gd name="connsiteY24" fmla="*/ 1814200 h 2370551"/>
                <a:gd name="connsiteX25" fmla="*/ 1687166 w 2338075"/>
                <a:gd name="connsiteY25" fmla="*/ 1729633 h 2370551"/>
                <a:gd name="connsiteX26" fmla="*/ 1093714 w 2338075"/>
                <a:gd name="connsiteY26" fmla="*/ 27909 h 2370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8075" h="2370551">
                  <a:moveTo>
                    <a:pt x="804405" y="321667"/>
                  </a:moveTo>
                  <a:lnTo>
                    <a:pt x="805889" y="321667"/>
                  </a:lnTo>
                  <a:lnTo>
                    <a:pt x="1077393" y="1137663"/>
                  </a:lnTo>
                  <a:lnTo>
                    <a:pt x="532901" y="1137663"/>
                  </a:lnTo>
                  <a:close/>
                  <a:moveTo>
                    <a:pt x="1080225" y="0"/>
                  </a:moveTo>
                  <a:lnTo>
                    <a:pt x="2338075" y="1091143"/>
                  </a:lnTo>
                  <a:lnTo>
                    <a:pt x="2338075" y="2370551"/>
                  </a:lnTo>
                  <a:lnTo>
                    <a:pt x="568165" y="2370551"/>
                  </a:lnTo>
                  <a:lnTo>
                    <a:pt x="0" y="1877687"/>
                  </a:lnTo>
                  <a:lnTo>
                    <a:pt x="7697" y="1879480"/>
                  </a:lnTo>
                  <a:cubicBezTo>
                    <a:pt x="33413" y="1882447"/>
                    <a:pt x="69020" y="1883931"/>
                    <a:pt x="114518" y="1883931"/>
                  </a:cubicBezTo>
                  <a:cubicBezTo>
                    <a:pt x="157049" y="1883931"/>
                    <a:pt x="191420" y="1882941"/>
                    <a:pt x="217630" y="1880963"/>
                  </a:cubicBezTo>
                  <a:cubicBezTo>
                    <a:pt x="243841" y="1878985"/>
                    <a:pt x="264117" y="1875276"/>
                    <a:pt x="278459" y="1869836"/>
                  </a:cubicBezTo>
                  <a:cubicBezTo>
                    <a:pt x="292801" y="1864396"/>
                    <a:pt x="303186" y="1856978"/>
                    <a:pt x="309615" y="1847582"/>
                  </a:cubicBezTo>
                  <a:cubicBezTo>
                    <a:pt x="316045" y="1838185"/>
                    <a:pt x="321237" y="1826563"/>
                    <a:pt x="325194" y="1812716"/>
                  </a:cubicBezTo>
                  <a:lnTo>
                    <a:pt x="446851" y="1437358"/>
                  </a:lnTo>
                  <a:lnTo>
                    <a:pt x="1167896" y="1437358"/>
                  </a:lnTo>
                  <a:lnTo>
                    <a:pt x="1296972" y="1823102"/>
                  </a:lnTo>
                  <a:cubicBezTo>
                    <a:pt x="1300928" y="1835960"/>
                    <a:pt x="1305873" y="1846345"/>
                    <a:pt x="1311808" y="1854258"/>
                  </a:cubicBezTo>
                  <a:cubicBezTo>
                    <a:pt x="1317742" y="1862171"/>
                    <a:pt x="1328128" y="1868352"/>
                    <a:pt x="1342964" y="1872803"/>
                  </a:cubicBezTo>
                  <a:cubicBezTo>
                    <a:pt x="1357800" y="1877254"/>
                    <a:pt x="1379313" y="1880221"/>
                    <a:pt x="1407502" y="1881705"/>
                  </a:cubicBezTo>
                  <a:cubicBezTo>
                    <a:pt x="1435691" y="1883189"/>
                    <a:pt x="1475007" y="1883931"/>
                    <a:pt x="1525451" y="1883931"/>
                  </a:cubicBezTo>
                  <a:cubicBezTo>
                    <a:pt x="1573916" y="1883931"/>
                    <a:pt x="1611996" y="1882694"/>
                    <a:pt x="1639690" y="1880221"/>
                  </a:cubicBezTo>
                  <a:cubicBezTo>
                    <a:pt x="1667385" y="1877749"/>
                    <a:pt x="1686672" y="1871320"/>
                    <a:pt x="1697552" y="1860934"/>
                  </a:cubicBezTo>
                  <a:cubicBezTo>
                    <a:pt x="1708432" y="1850549"/>
                    <a:pt x="1712388" y="1834971"/>
                    <a:pt x="1709421" y="1814200"/>
                  </a:cubicBezTo>
                  <a:cubicBezTo>
                    <a:pt x="1706454" y="1793429"/>
                    <a:pt x="1699035" y="1765240"/>
                    <a:pt x="1687166" y="1729633"/>
                  </a:cubicBezTo>
                  <a:lnTo>
                    <a:pt x="1093714" y="27909"/>
                  </a:ln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258">
              <a:extLst>
                <a:ext uri="{FF2B5EF4-FFF2-40B4-BE49-F238E27FC236}">
                  <a16:creationId xmlns:a16="http://schemas.microsoft.com/office/drawing/2014/main" id="{C2E37BA6-89EF-C8A8-06AB-E8939696AD35}"/>
                </a:ext>
              </a:extLst>
            </p:cNvPr>
            <p:cNvSpPr txBox="1"/>
            <p:nvPr/>
          </p:nvSpPr>
          <p:spPr>
            <a:xfrm>
              <a:off x="2013191" y="775732"/>
              <a:ext cx="1767501" cy="1937622"/>
            </a:xfrm>
            <a:custGeom>
              <a:avLst/>
              <a:gdLst/>
              <a:ahLst/>
              <a:cxnLst/>
              <a:rect l="l" t="t" r="r" b="b"/>
              <a:pathLst>
                <a:path w="1767501" h="1937622">
                  <a:moveTo>
                    <a:pt x="867468" y="0"/>
                  </a:moveTo>
                  <a:cubicBezTo>
                    <a:pt x="925824" y="0"/>
                    <a:pt x="972311" y="742"/>
                    <a:pt x="1006929" y="2225"/>
                  </a:cubicBezTo>
                  <a:cubicBezTo>
                    <a:pt x="1041547" y="3709"/>
                    <a:pt x="1068500" y="7171"/>
                    <a:pt x="1087787" y="12611"/>
                  </a:cubicBezTo>
                  <a:cubicBezTo>
                    <a:pt x="1107074" y="18051"/>
                    <a:pt x="1120921" y="26211"/>
                    <a:pt x="1129329" y="37091"/>
                  </a:cubicBezTo>
                  <a:cubicBezTo>
                    <a:pt x="1137736" y="47971"/>
                    <a:pt x="1144907" y="62807"/>
                    <a:pt x="1150841" y="81600"/>
                  </a:cubicBezTo>
                  <a:lnTo>
                    <a:pt x="1744293" y="1783324"/>
                  </a:lnTo>
                  <a:cubicBezTo>
                    <a:pt x="1756162" y="1818931"/>
                    <a:pt x="1763581" y="1847120"/>
                    <a:pt x="1766548" y="1867891"/>
                  </a:cubicBezTo>
                  <a:cubicBezTo>
                    <a:pt x="1769515" y="1888662"/>
                    <a:pt x="1765559" y="1904240"/>
                    <a:pt x="1754679" y="1914625"/>
                  </a:cubicBezTo>
                  <a:cubicBezTo>
                    <a:pt x="1743799" y="1925011"/>
                    <a:pt x="1724512" y="1931440"/>
                    <a:pt x="1696817" y="1933912"/>
                  </a:cubicBezTo>
                  <a:cubicBezTo>
                    <a:pt x="1669123" y="1936385"/>
                    <a:pt x="1631043" y="1937622"/>
                    <a:pt x="1582578" y="1937622"/>
                  </a:cubicBezTo>
                  <a:cubicBezTo>
                    <a:pt x="1532134" y="1937622"/>
                    <a:pt x="1492818" y="1936880"/>
                    <a:pt x="1464629" y="1935396"/>
                  </a:cubicBezTo>
                  <a:cubicBezTo>
                    <a:pt x="1436440" y="1933912"/>
                    <a:pt x="1414927" y="1930945"/>
                    <a:pt x="1400091" y="1926494"/>
                  </a:cubicBezTo>
                  <a:cubicBezTo>
                    <a:pt x="1385255" y="1922043"/>
                    <a:pt x="1374869" y="1915862"/>
                    <a:pt x="1368935" y="1907949"/>
                  </a:cubicBezTo>
                  <a:cubicBezTo>
                    <a:pt x="1363000" y="1900036"/>
                    <a:pt x="1358055" y="1889651"/>
                    <a:pt x="1354099" y="1876793"/>
                  </a:cubicBezTo>
                  <a:lnTo>
                    <a:pt x="1225023" y="1491049"/>
                  </a:lnTo>
                  <a:lnTo>
                    <a:pt x="503978" y="1491049"/>
                  </a:lnTo>
                  <a:lnTo>
                    <a:pt x="382321" y="1866407"/>
                  </a:lnTo>
                  <a:cubicBezTo>
                    <a:pt x="378364" y="1880254"/>
                    <a:pt x="373172" y="1891876"/>
                    <a:pt x="366742" y="1901273"/>
                  </a:cubicBezTo>
                  <a:cubicBezTo>
                    <a:pt x="360313" y="1910669"/>
                    <a:pt x="349928" y="1918087"/>
                    <a:pt x="335586" y="1923527"/>
                  </a:cubicBezTo>
                  <a:cubicBezTo>
                    <a:pt x="321244" y="1928967"/>
                    <a:pt x="300968" y="1932676"/>
                    <a:pt x="274757" y="1934654"/>
                  </a:cubicBezTo>
                  <a:cubicBezTo>
                    <a:pt x="248547" y="1936632"/>
                    <a:pt x="214176" y="1937622"/>
                    <a:pt x="171645" y="1937622"/>
                  </a:cubicBezTo>
                  <a:cubicBezTo>
                    <a:pt x="126147" y="1937622"/>
                    <a:pt x="90540" y="1936138"/>
                    <a:pt x="64824" y="1933171"/>
                  </a:cubicBezTo>
                  <a:cubicBezTo>
                    <a:pt x="39107" y="1930203"/>
                    <a:pt x="21304" y="1923032"/>
                    <a:pt x="11413" y="1911658"/>
                  </a:cubicBezTo>
                  <a:cubicBezTo>
                    <a:pt x="1522" y="1900283"/>
                    <a:pt x="-1940" y="1884211"/>
                    <a:pt x="1027" y="1863440"/>
                  </a:cubicBezTo>
                  <a:cubicBezTo>
                    <a:pt x="3995" y="1842669"/>
                    <a:pt x="11413" y="1814975"/>
                    <a:pt x="23282" y="1780357"/>
                  </a:cubicBezTo>
                  <a:lnTo>
                    <a:pt x="615251" y="77149"/>
                  </a:lnTo>
                  <a:cubicBezTo>
                    <a:pt x="621185" y="60334"/>
                    <a:pt x="628109" y="46734"/>
                    <a:pt x="636021" y="36349"/>
                  </a:cubicBezTo>
                  <a:cubicBezTo>
                    <a:pt x="643934" y="25964"/>
                    <a:pt x="656545" y="18051"/>
                    <a:pt x="673854" y="12611"/>
                  </a:cubicBezTo>
                  <a:cubicBezTo>
                    <a:pt x="691163" y="7171"/>
                    <a:pt x="715148" y="3709"/>
                    <a:pt x="745810" y="2225"/>
                  </a:cubicBezTo>
                  <a:cubicBezTo>
                    <a:pt x="776472" y="742"/>
                    <a:pt x="817024" y="0"/>
                    <a:pt x="867468" y="0"/>
                  </a:cubicBezTo>
                  <a:close/>
                  <a:moveTo>
                    <a:pt x="861533" y="375359"/>
                  </a:moveTo>
                  <a:lnTo>
                    <a:pt x="590029" y="1191355"/>
                  </a:lnTo>
                  <a:lnTo>
                    <a:pt x="1134521" y="1191355"/>
                  </a:lnTo>
                  <a:lnTo>
                    <a:pt x="863017" y="375359"/>
                  </a:lnTo>
                  <a:lnTo>
                    <a:pt x="861533" y="375359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3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4" name="Group 326">
            <a:extLst>
              <a:ext uri="{FF2B5EF4-FFF2-40B4-BE49-F238E27FC236}">
                <a16:creationId xmlns:a16="http://schemas.microsoft.com/office/drawing/2014/main" id="{C411A1E1-A253-BB11-0DE0-F2CCC07DFACB}"/>
              </a:ext>
            </a:extLst>
          </p:cNvPr>
          <p:cNvGrpSpPr>
            <a:grpSpLocks noChangeAspect="1"/>
          </p:cNvGrpSpPr>
          <p:nvPr/>
        </p:nvGrpSpPr>
        <p:grpSpPr>
          <a:xfrm>
            <a:off x="1117355" y="3185493"/>
            <a:ext cx="533851" cy="533851"/>
            <a:chOff x="1382807" y="174388"/>
            <a:chExt cx="3025589" cy="302558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44B0B7-3FB8-197A-10F3-DEAAB9079570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C79A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328">
              <a:extLst>
                <a:ext uri="{FF2B5EF4-FFF2-40B4-BE49-F238E27FC236}">
                  <a16:creationId xmlns:a16="http://schemas.microsoft.com/office/drawing/2014/main" id="{6C3B581B-81C7-EEBD-2558-D6112DF0A9C4}"/>
                </a:ext>
              </a:extLst>
            </p:cNvPr>
            <p:cNvSpPr/>
            <p:nvPr/>
          </p:nvSpPr>
          <p:spPr>
            <a:xfrm>
              <a:off x="2242019" y="784634"/>
              <a:ext cx="1424285" cy="1928720"/>
            </a:xfrm>
            <a:custGeom>
              <a:avLst/>
              <a:gdLst/>
              <a:ahLst/>
              <a:cxnLst/>
              <a:rect l="l" t="t" r="r" b="b"/>
              <a:pathLst>
                <a:path w="1424285" h="1928720">
                  <a:moveTo>
                    <a:pt x="115723" y="0"/>
                  </a:moveTo>
                  <a:lnTo>
                    <a:pt x="612739" y="0"/>
                  </a:lnTo>
                  <a:cubicBezTo>
                    <a:pt x="663182" y="0"/>
                    <a:pt x="704724" y="989"/>
                    <a:pt x="737364" y="2967"/>
                  </a:cubicBezTo>
                  <a:cubicBezTo>
                    <a:pt x="770004" y="4945"/>
                    <a:pt x="799676" y="7418"/>
                    <a:pt x="826382" y="10385"/>
                  </a:cubicBezTo>
                  <a:cubicBezTo>
                    <a:pt x="903530" y="21265"/>
                    <a:pt x="973014" y="40058"/>
                    <a:pt x="1034832" y="66763"/>
                  </a:cubicBezTo>
                  <a:cubicBezTo>
                    <a:pt x="1096650" y="93469"/>
                    <a:pt x="1149071" y="128334"/>
                    <a:pt x="1192097" y="171359"/>
                  </a:cubicBezTo>
                  <a:cubicBezTo>
                    <a:pt x="1235122" y="214384"/>
                    <a:pt x="1268009" y="265322"/>
                    <a:pt x="1290758" y="324173"/>
                  </a:cubicBezTo>
                  <a:cubicBezTo>
                    <a:pt x="1313507" y="383024"/>
                    <a:pt x="1324881" y="450529"/>
                    <a:pt x="1324881" y="526689"/>
                  </a:cubicBezTo>
                  <a:cubicBezTo>
                    <a:pt x="1324881" y="590979"/>
                    <a:pt x="1316721" y="649583"/>
                    <a:pt x="1300402" y="702499"/>
                  </a:cubicBezTo>
                  <a:cubicBezTo>
                    <a:pt x="1284082" y="755415"/>
                    <a:pt x="1260096" y="802644"/>
                    <a:pt x="1228445" y="844186"/>
                  </a:cubicBezTo>
                  <a:cubicBezTo>
                    <a:pt x="1196795" y="885727"/>
                    <a:pt x="1157726" y="921829"/>
                    <a:pt x="1111239" y="952491"/>
                  </a:cubicBezTo>
                  <a:cubicBezTo>
                    <a:pt x="1064752" y="983152"/>
                    <a:pt x="1011835" y="1007879"/>
                    <a:pt x="952490" y="1026672"/>
                  </a:cubicBezTo>
                  <a:cubicBezTo>
                    <a:pt x="981174" y="1040519"/>
                    <a:pt x="1008126" y="1057334"/>
                    <a:pt x="1033348" y="1077115"/>
                  </a:cubicBezTo>
                  <a:cubicBezTo>
                    <a:pt x="1058570" y="1096897"/>
                    <a:pt x="1082308" y="1120883"/>
                    <a:pt x="1104562" y="1149072"/>
                  </a:cubicBezTo>
                  <a:cubicBezTo>
                    <a:pt x="1126817" y="1177261"/>
                    <a:pt x="1147835" y="1209406"/>
                    <a:pt x="1167617" y="1245508"/>
                  </a:cubicBezTo>
                  <a:cubicBezTo>
                    <a:pt x="1187398" y="1281609"/>
                    <a:pt x="1206685" y="1322409"/>
                    <a:pt x="1225478" y="1367907"/>
                  </a:cubicBezTo>
                  <a:lnTo>
                    <a:pt x="1387194" y="1746233"/>
                  </a:lnTo>
                  <a:cubicBezTo>
                    <a:pt x="1402030" y="1783818"/>
                    <a:pt x="1411921" y="1811265"/>
                    <a:pt x="1416867" y="1828574"/>
                  </a:cubicBezTo>
                  <a:cubicBezTo>
                    <a:pt x="1421812" y="1845883"/>
                    <a:pt x="1424285" y="1859483"/>
                    <a:pt x="1424285" y="1869374"/>
                  </a:cubicBezTo>
                  <a:cubicBezTo>
                    <a:pt x="1424285" y="1880254"/>
                    <a:pt x="1422306" y="1889403"/>
                    <a:pt x="1418350" y="1896821"/>
                  </a:cubicBezTo>
                  <a:cubicBezTo>
                    <a:pt x="1414394" y="1904240"/>
                    <a:pt x="1404997" y="1910421"/>
                    <a:pt x="1390161" y="1915367"/>
                  </a:cubicBezTo>
                  <a:cubicBezTo>
                    <a:pt x="1375325" y="1920312"/>
                    <a:pt x="1353565" y="1923774"/>
                    <a:pt x="1324881" y="1925752"/>
                  </a:cubicBezTo>
                  <a:cubicBezTo>
                    <a:pt x="1296198" y="1927730"/>
                    <a:pt x="1257129" y="1928720"/>
                    <a:pt x="1207675" y="1928720"/>
                  </a:cubicBezTo>
                  <a:cubicBezTo>
                    <a:pt x="1166133" y="1928720"/>
                    <a:pt x="1132999" y="1927730"/>
                    <a:pt x="1108271" y="1925752"/>
                  </a:cubicBezTo>
                  <a:cubicBezTo>
                    <a:pt x="1083544" y="1923774"/>
                    <a:pt x="1064010" y="1920065"/>
                    <a:pt x="1049668" y="1914625"/>
                  </a:cubicBezTo>
                  <a:cubicBezTo>
                    <a:pt x="1035326" y="1909185"/>
                    <a:pt x="1025188" y="1902261"/>
                    <a:pt x="1019254" y="1893854"/>
                  </a:cubicBezTo>
                  <a:cubicBezTo>
                    <a:pt x="1013319" y="1885447"/>
                    <a:pt x="1008374" y="1875309"/>
                    <a:pt x="1004417" y="1863440"/>
                  </a:cubicBezTo>
                  <a:lnTo>
                    <a:pt x="832316" y="1434670"/>
                  </a:lnTo>
                  <a:cubicBezTo>
                    <a:pt x="811545" y="1386205"/>
                    <a:pt x="791269" y="1343180"/>
                    <a:pt x="771487" y="1305595"/>
                  </a:cubicBezTo>
                  <a:cubicBezTo>
                    <a:pt x="751706" y="1268009"/>
                    <a:pt x="729698" y="1236606"/>
                    <a:pt x="705466" y="1211384"/>
                  </a:cubicBezTo>
                  <a:cubicBezTo>
                    <a:pt x="681233" y="1186162"/>
                    <a:pt x="653291" y="1167122"/>
                    <a:pt x="621641" y="1154264"/>
                  </a:cubicBezTo>
                  <a:cubicBezTo>
                    <a:pt x="589990" y="1141406"/>
                    <a:pt x="553394" y="1134977"/>
                    <a:pt x="511852" y="1134977"/>
                  </a:cubicBezTo>
                  <a:lnTo>
                    <a:pt x="390194" y="1134977"/>
                  </a:lnTo>
                  <a:lnTo>
                    <a:pt x="390194" y="1866407"/>
                  </a:lnTo>
                  <a:cubicBezTo>
                    <a:pt x="390194" y="1876298"/>
                    <a:pt x="386980" y="1885200"/>
                    <a:pt x="380551" y="1893112"/>
                  </a:cubicBezTo>
                  <a:cubicBezTo>
                    <a:pt x="374122" y="1901025"/>
                    <a:pt x="363489" y="1907454"/>
                    <a:pt x="348653" y="1912400"/>
                  </a:cubicBezTo>
                  <a:cubicBezTo>
                    <a:pt x="333816" y="1917345"/>
                    <a:pt x="314035" y="1921301"/>
                    <a:pt x="289307" y="1924269"/>
                  </a:cubicBezTo>
                  <a:cubicBezTo>
                    <a:pt x="264580" y="1927236"/>
                    <a:pt x="232930" y="1928720"/>
                    <a:pt x="194355" y="1928720"/>
                  </a:cubicBezTo>
                  <a:cubicBezTo>
                    <a:pt x="156770" y="1928720"/>
                    <a:pt x="125366" y="1927236"/>
                    <a:pt x="100145" y="1924269"/>
                  </a:cubicBezTo>
                  <a:cubicBezTo>
                    <a:pt x="74923" y="1921301"/>
                    <a:pt x="54894" y="1917345"/>
                    <a:pt x="40058" y="1912400"/>
                  </a:cubicBezTo>
                  <a:cubicBezTo>
                    <a:pt x="25221" y="1907454"/>
                    <a:pt x="14836" y="1901025"/>
                    <a:pt x="8901" y="1893112"/>
                  </a:cubicBezTo>
                  <a:cubicBezTo>
                    <a:pt x="2967" y="1885200"/>
                    <a:pt x="0" y="1876298"/>
                    <a:pt x="0" y="1866407"/>
                  </a:cubicBezTo>
                  <a:lnTo>
                    <a:pt x="0" y="123141"/>
                  </a:lnTo>
                  <a:cubicBezTo>
                    <a:pt x="0" y="79621"/>
                    <a:pt x="11127" y="48218"/>
                    <a:pt x="33381" y="28931"/>
                  </a:cubicBezTo>
                  <a:cubicBezTo>
                    <a:pt x="55636" y="9643"/>
                    <a:pt x="83083" y="0"/>
                    <a:pt x="115723" y="0"/>
                  </a:cubicBezTo>
                  <a:close/>
                  <a:moveTo>
                    <a:pt x="390194" y="298210"/>
                  </a:moveTo>
                  <a:lnTo>
                    <a:pt x="390194" y="842702"/>
                  </a:lnTo>
                  <a:lnTo>
                    <a:pt x="589001" y="842702"/>
                  </a:lnTo>
                  <a:cubicBezTo>
                    <a:pt x="644390" y="842702"/>
                    <a:pt x="692855" y="836026"/>
                    <a:pt x="734397" y="822673"/>
                  </a:cubicBezTo>
                  <a:cubicBezTo>
                    <a:pt x="775938" y="809320"/>
                    <a:pt x="810556" y="790528"/>
                    <a:pt x="838251" y="766295"/>
                  </a:cubicBezTo>
                  <a:cubicBezTo>
                    <a:pt x="865945" y="742062"/>
                    <a:pt x="886716" y="713132"/>
                    <a:pt x="900563" y="679503"/>
                  </a:cubicBezTo>
                  <a:cubicBezTo>
                    <a:pt x="914410" y="645873"/>
                    <a:pt x="921334" y="608288"/>
                    <a:pt x="921334" y="566747"/>
                  </a:cubicBezTo>
                  <a:cubicBezTo>
                    <a:pt x="921334" y="503445"/>
                    <a:pt x="906992" y="450034"/>
                    <a:pt x="878309" y="406515"/>
                  </a:cubicBezTo>
                  <a:cubicBezTo>
                    <a:pt x="849625" y="362995"/>
                    <a:pt x="802644" y="332333"/>
                    <a:pt x="737364" y="314529"/>
                  </a:cubicBezTo>
                  <a:cubicBezTo>
                    <a:pt x="717582" y="309584"/>
                    <a:pt x="695080" y="305628"/>
                    <a:pt x="669859" y="302660"/>
                  </a:cubicBezTo>
                  <a:cubicBezTo>
                    <a:pt x="644637" y="299693"/>
                    <a:pt x="609772" y="298210"/>
                    <a:pt x="565263" y="298210"/>
                  </a:cubicBezTo>
                  <a:lnTo>
                    <a:pt x="390194" y="298210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329">
              <a:extLst>
                <a:ext uri="{FF2B5EF4-FFF2-40B4-BE49-F238E27FC236}">
                  <a16:creationId xmlns:a16="http://schemas.microsoft.com/office/drawing/2014/main" id="{887DF8BD-F207-E3B7-AE5F-3A9B95B1B7BC}"/>
                </a:ext>
              </a:extLst>
            </p:cNvPr>
            <p:cNvSpPr/>
            <p:nvPr/>
          </p:nvSpPr>
          <p:spPr>
            <a:xfrm>
              <a:off x="2279165" y="973725"/>
              <a:ext cx="2129231" cy="2226251"/>
            </a:xfrm>
            <a:custGeom>
              <a:avLst/>
              <a:gdLst>
                <a:gd name="connsiteX0" fmla="*/ 353047 w 2129231"/>
                <a:gd name="connsiteY0" fmla="*/ 109119 h 2226251"/>
                <a:gd name="connsiteX1" fmla="*/ 528116 w 2129231"/>
                <a:gd name="connsiteY1" fmla="*/ 109119 h 2226251"/>
                <a:gd name="connsiteX2" fmla="*/ 632712 w 2129231"/>
                <a:gd name="connsiteY2" fmla="*/ 113569 h 2226251"/>
                <a:gd name="connsiteX3" fmla="*/ 700217 w 2129231"/>
                <a:gd name="connsiteY3" fmla="*/ 125438 h 2226251"/>
                <a:gd name="connsiteX4" fmla="*/ 841162 w 2129231"/>
                <a:gd name="connsiteY4" fmla="*/ 217424 h 2226251"/>
                <a:gd name="connsiteX5" fmla="*/ 884187 w 2129231"/>
                <a:gd name="connsiteY5" fmla="*/ 377656 h 2226251"/>
                <a:gd name="connsiteX6" fmla="*/ 863416 w 2129231"/>
                <a:gd name="connsiteY6" fmla="*/ 490412 h 2226251"/>
                <a:gd name="connsiteX7" fmla="*/ 801104 w 2129231"/>
                <a:gd name="connsiteY7" fmla="*/ 577204 h 2226251"/>
                <a:gd name="connsiteX8" fmla="*/ 697250 w 2129231"/>
                <a:gd name="connsiteY8" fmla="*/ 633582 h 2226251"/>
                <a:gd name="connsiteX9" fmla="*/ 551854 w 2129231"/>
                <a:gd name="connsiteY9" fmla="*/ 653611 h 2226251"/>
                <a:gd name="connsiteX10" fmla="*/ 353047 w 2129231"/>
                <a:gd name="connsiteY10" fmla="*/ 653611 h 2226251"/>
                <a:gd name="connsiteX11" fmla="*/ 1169276 w 2129231"/>
                <a:gd name="connsiteY11" fmla="*/ 0 h 2226251"/>
                <a:gd name="connsiteX12" fmla="*/ 2129231 w 2129231"/>
                <a:gd name="connsiteY12" fmla="*/ 832729 h 2226251"/>
                <a:gd name="connsiteX13" fmla="*/ 2129231 w 2129231"/>
                <a:gd name="connsiteY13" fmla="*/ 2226251 h 2226251"/>
                <a:gd name="connsiteX14" fmla="*/ 581860 w 2129231"/>
                <a:gd name="connsiteY14" fmla="*/ 2226251 h 2226251"/>
                <a:gd name="connsiteX15" fmla="*/ 0 w 2129231"/>
                <a:gd name="connsiteY15" fmla="*/ 1721507 h 2226251"/>
                <a:gd name="connsiteX16" fmla="*/ 2911 w 2129231"/>
                <a:gd name="connsiteY16" fmla="*/ 1723309 h 2226251"/>
                <a:gd name="connsiteX17" fmla="*/ 62998 w 2129231"/>
                <a:gd name="connsiteY17" fmla="*/ 1735178 h 2226251"/>
                <a:gd name="connsiteX18" fmla="*/ 157208 w 2129231"/>
                <a:gd name="connsiteY18" fmla="*/ 1739629 h 2226251"/>
                <a:gd name="connsiteX19" fmla="*/ 252160 w 2129231"/>
                <a:gd name="connsiteY19" fmla="*/ 1735178 h 2226251"/>
                <a:gd name="connsiteX20" fmla="*/ 311506 w 2129231"/>
                <a:gd name="connsiteY20" fmla="*/ 1723309 h 2226251"/>
                <a:gd name="connsiteX21" fmla="*/ 343404 w 2129231"/>
                <a:gd name="connsiteY21" fmla="*/ 1704021 h 2226251"/>
                <a:gd name="connsiteX22" fmla="*/ 353047 w 2129231"/>
                <a:gd name="connsiteY22" fmla="*/ 1677316 h 2226251"/>
                <a:gd name="connsiteX23" fmla="*/ 353047 w 2129231"/>
                <a:gd name="connsiteY23" fmla="*/ 945886 h 2226251"/>
                <a:gd name="connsiteX24" fmla="*/ 474705 w 2129231"/>
                <a:gd name="connsiteY24" fmla="*/ 945886 h 2226251"/>
                <a:gd name="connsiteX25" fmla="*/ 584494 w 2129231"/>
                <a:gd name="connsiteY25" fmla="*/ 965173 h 2226251"/>
                <a:gd name="connsiteX26" fmla="*/ 668319 w 2129231"/>
                <a:gd name="connsiteY26" fmla="*/ 1022293 h 2226251"/>
                <a:gd name="connsiteX27" fmla="*/ 734340 w 2129231"/>
                <a:gd name="connsiteY27" fmla="*/ 1116504 h 2226251"/>
                <a:gd name="connsiteX28" fmla="*/ 795169 w 2129231"/>
                <a:gd name="connsiteY28" fmla="*/ 1245579 h 2226251"/>
                <a:gd name="connsiteX29" fmla="*/ 967270 w 2129231"/>
                <a:gd name="connsiteY29" fmla="*/ 1674349 h 2226251"/>
                <a:gd name="connsiteX30" fmla="*/ 982107 w 2129231"/>
                <a:gd name="connsiteY30" fmla="*/ 1704763 h 2226251"/>
                <a:gd name="connsiteX31" fmla="*/ 1012521 w 2129231"/>
                <a:gd name="connsiteY31" fmla="*/ 1725534 h 2226251"/>
                <a:gd name="connsiteX32" fmla="*/ 1071124 w 2129231"/>
                <a:gd name="connsiteY32" fmla="*/ 1736661 h 2226251"/>
                <a:gd name="connsiteX33" fmla="*/ 1170528 w 2129231"/>
                <a:gd name="connsiteY33" fmla="*/ 1739629 h 2226251"/>
                <a:gd name="connsiteX34" fmla="*/ 1287734 w 2129231"/>
                <a:gd name="connsiteY34" fmla="*/ 1736661 h 2226251"/>
                <a:gd name="connsiteX35" fmla="*/ 1353014 w 2129231"/>
                <a:gd name="connsiteY35" fmla="*/ 1726276 h 2226251"/>
                <a:gd name="connsiteX36" fmla="*/ 1381203 w 2129231"/>
                <a:gd name="connsiteY36" fmla="*/ 1707730 h 2226251"/>
                <a:gd name="connsiteX37" fmla="*/ 1387138 w 2129231"/>
                <a:gd name="connsiteY37" fmla="*/ 1680283 h 2226251"/>
                <a:gd name="connsiteX38" fmla="*/ 1379720 w 2129231"/>
                <a:gd name="connsiteY38" fmla="*/ 1639483 h 2226251"/>
                <a:gd name="connsiteX39" fmla="*/ 1350047 w 2129231"/>
                <a:gd name="connsiteY39" fmla="*/ 1557142 h 2226251"/>
                <a:gd name="connsiteX40" fmla="*/ 1188331 w 2129231"/>
                <a:gd name="connsiteY40" fmla="*/ 1178816 h 2226251"/>
                <a:gd name="connsiteX41" fmla="*/ 1130470 w 2129231"/>
                <a:gd name="connsiteY41" fmla="*/ 1056417 h 2226251"/>
                <a:gd name="connsiteX42" fmla="*/ 1067415 w 2129231"/>
                <a:gd name="connsiteY42" fmla="*/ 959981 h 2226251"/>
                <a:gd name="connsiteX43" fmla="*/ 996201 w 2129231"/>
                <a:gd name="connsiteY43" fmla="*/ 888024 h 2226251"/>
                <a:gd name="connsiteX44" fmla="*/ 915343 w 2129231"/>
                <a:gd name="connsiteY44" fmla="*/ 837581 h 2226251"/>
                <a:gd name="connsiteX45" fmla="*/ 1074092 w 2129231"/>
                <a:gd name="connsiteY45" fmla="*/ 763400 h 2226251"/>
                <a:gd name="connsiteX46" fmla="*/ 1191298 w 2129231"/>
                <a:gd name="connsiteY46" fmla="*/ 655095 h 2226251"/>
                <a:gd name="connsiteX47" fmla="*/ 1263255 w 2129231"/>
                <a:gd name="connsiteY47" fmla="*/ 513408 h 2226251"/>
                <a:gd name="connsiteX48" fmla="*/ 1287734 w 2129231"/>
                <a:gd name="connsiteY48" fmla="*/ 337598 h 2226251"/>
                <a:gd name="connsiteX49" fmla="*/ 1253611 w 2129231"/>
                <a:gd name="connsiteY49" fmla="*/ 135082 h 2226251"/>
                <a:gd name="connsiteX50" fmla="*/ 1211884 w 2129231"/>
                <a:gd name="connsiteY50" fmla="*/ 52740 h 222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29231" h="2226251">
                  <a:moveTo>
                    <a:pt x="353047" y="109119"/>
                  </a:moveTo>
                  <a:lnTo>
                    <a:pt x="528116" y="109119"/>
                  </a:lnTo>
                  <a:cubicBezTo>
                    <a:pt x="572625" y="109119"/>
                    <a:pt x="607490" y="110602"/>
                    <a:pt x="632712" y="113569"/>
                  </a:cubicBezTo>
                  <a:cubicBezTo>
                    <a:pt x="657933" y="116537"/>
                    <a:pt x="680435" y="120493"/>
                    <a:pt x="700217" y="125438"/>
                  </a:cubicBezTo>
                  <a:cubicBezTo>
                    <a:pt x="765497" y="143242"/>
                    <a:pt x="812478" y="173904"/>
                    <a:pt x="841162" y="217424"/>
                  </a:cubicBezTo>
                  <a:cubicBezTo>
                    <a:pt x="869845" y="260943"/>
                    <a:pt x="884187" y="314354"/>
                    <a:pt x="884187" y="377656"/>
                  </a:cubicBezTo>
                  <a:cubicBezTo>
                    <a:pt x="884187" y="419197"/>
                    <a:pt x="877263" y="456782"/>
                    <a:pt x="863416" y="490412"/>
                  </a:cubicBezTo>
                  <a:cubicBezTo>
                    <a:pt x="849569" y="524041"/>
                    <a:pt x="828798" y="552971"/>
                    <a:pt x="801104" y="577204"/>
                  </a:cubicBezTo>
                  <a:cubicBezTo>
                    <a:pt x="773409" y="601437"/>
                    <a:pt x="738791" y="620229"/>
                    <a:pt x="697250" y="633582"/>
                  </a:cubicBezTo>
                  <a:cubicBezTo>
                    <a:pt x="655708" y="646935"/>
                    <a:pt x="607243" y="653611"/>
                    <a:pt x="551854" y="653611"/>
                  </a:cubicBezTo>
                  <a:lnTo>
                    <a:pt x="353047" y="653611"/>
                  </a:lnTo>
                  <a:close/>
                  <a:moveTo>
                    <a:pt x="1169276" y="0"/>
                  </a:moveTo>
                  <a:lnTo>
                    <a:pt x="2129231" y="832729"/>
                  </a:lnTo>
                  <a:lnTo>
                    <a:pt x="2129231" y="2226251"/>
                  </a:lnTo>
                  <a:lnTo>
                    <a:pt x="581860" y="2226251"/>
                  </a:lnTo>
                  <a:lnTo>
                    <a:pt x="0" y="1721507"/>
                  </a:lnTo>
                  <a:lnTo>
                    <a:pt x="2911" y="1723309"/>
                  </a:lnTo>
                  <a:cubicBezTo>
                    <a:pt x="17747" y="1728254"/>
                    <a:pt x="37776" y="1732210"/>
                    <a:pt x="62998" y="1735178"/>
                  </a:cubicBezTo>
                  <a:cubicBezTo>
                    <a:pt x="88219" y="1738145"/>
                    <a:pt x="119623" y="1739629"/>
                    <a:pt x="157208" y="1739629"/>
                  </a:cubicBezTo>
                  <a:cubicBezTo>
                    <a:pt x="195783" y="1739629"/>
                    <a:pt x="227433" y="1738145"/>
                    <a:pt x="252160" y="1735178"/>
                  </a:cubicBezTo>
                  <a:cubicBezTo>
                    <a:pt x="276888" y="1732210"/>
                    <a:pt x="296669" y="1728254"/>
                    <a:pt x="311506" y="1723309"/>
                  </a:cubicBezTo>
                  <a:cubicBezTo>
                    <a:pt x="326342" y="1718363"/>
                    <a:pt x="336975" y="1711934"/>
                    <a:pt x="343404" y="1704021"/>
                  </a:cubicBezTo>
                  <a:cubicBezTo>
                    <a:pt x="349833" y="1696109"/>
                    <a:pt x="353047" y="1687207"/>
                    <a:pt x="353047" y="1677316"/>
                  </a:cubicBezTo>
                  <a:lnTo>
                    <a:pt x="353047" y="945886"/>
                  </a:lnTo>
                  <a:lnTo>
                    <a:pt x="474705" y="945886"/>
                  </a:lnTo>
                  <a:cubicBezTo>
                    <a:pt x="516247" y="945886"/>
                    <a:pt x="552843" y="952315"/>
                    <a:pt x="584494" y="965173"/>
                  </a:cubicBezTo>
                  <a:cubicBezTo>
                    <a:pt x="616144" y="978031"/>
                    <a:pt x="644086" y="997071"/>
                    <a:pt x="668319" y="1022293"/>
                  </a:cubicBezTo>
                  <a:cubicBezTo>
                    <a:pt x="692551" y="1047515"/>
                    <a:pt x="714559" y="1078918"/>
                    <a:pt x="734340" y="1116504"/>
                  </a:cubicBezTo>
                  <a:cubicBezTo>
                    <a:pt x="754122" y="1154089"/>
                    <a:pt x="774398" y="1197114"/>
                    <a:pt x="795169" y="1245579"/>
                  </a:cubicBezTo>
                  <a:lnTo>
                    <a:pt x="967270" y="1674349"/>
                  </a:lnTo>
                  <a:cubicBezTo>
                    <a:pt x="971227" y="1686218"/>
                    <a:pt x="976172" y="1696356"/>
                    <a:pt x="982107" y="1704763"/>
                  </a:cubicBezTo>
                  <a:cubicBezTo>
                    <a:pt x="988041" y="1713170"/>
                    <a:pt x="998179" y="1720094"/>
                    <a:pt x="1012521" y="1725534"/>
                  </a:cubicBezTo>
                  <a:cubicBezTo>
                    <a:pt x="1026863" y="1730974"/>
                    <a:pt x="1046397" y="1734683"/>
                    <a:pt x="1071124" y="1736661"/>
                  </a:cubicBezTo>
                  <a:cubicBezTo>
                    <a:pt x="1095852" y="1738639"/>
                    <a:pt x="1128986" y="1739629"/>
                    <a:pt x="1170528" y="1739629"/>
                  </a:cubicBezTo>
                  <a:cubicBezTo>
                    <a:pt x="1219982" y="1739629"/>
                    <a:pt x="1259051" y="1738639"/>
                    <a:pt x="1287734" y="1736661"/>
                  </a:cubicBezTo>
                  <a:cubicBezTo>
                    <a:pt x="1316418" y="1734683"/>
                    <a:pt x="1338178" y="1731221"/>
                    <a:pt x="1353014" y="1726276"/>
                  </a:cubicBezTo>
                  <a:cubicBezTo>
                    <a:pt x="1367850" y="1721330"/>
                    <a:pt x="1377247" y="1715149"/>
                    <a:pt x="1381203" y="1707730"/>
                  </a:cubicBezTo>
                  <a:cubicBezTo>
                    <a:pt x="1385159" y="1700312"/>
                    <a:pt x="1387138" y="1691163"/>
                    <a:pt x="1387138" y="1680283"/>
                  </a:cubicBezTo>
                  <a:cubicBezTo>
                    <a:pt x="1387138" y="1670392"/>
                    <a:pt x="1384665" y="1656792"/>
                    <a:pt x="1379720" y="1639483"/>
                  </a:cubicBezTo>
                  <a:cubicBezTo>
                    <a:pt x="1374774" y="1622174"/>
                    <a:pt x="1364883" y="1594727"/>
                    <a:pt x="1350047" y="1557142"/>
                  </a:cubicBezTo>
                  <a:lnTo>
                    <a:pt x="1188331" y="1178816"/>
                  </a:lnTo>
                  <a:cubicBezTo>
                    <a:pt x="1169538" y="1133318"/>
                    <a:pt x="1150251" y="1092518"/>
                    <a:pt x="1130470" y="1056417"/>
                  </a:cubicBezTo>
                  <a:cubicBezTo>
                    <a:pt x="1110688" y="1020315"/>
                    <a:pt x="1089670" y="988170"/>
                    <a:pt x="1067415" y="959981"/>
                  </a:cubicBezTo>
                  <a:cubicBezTo>
                    <a:pt x="1045161" y="931792"/>
                    <a:pt x="1021423" y="907806"/>
                    <a:pt x="996201" y="888024"/>
                  </a:cubicBezTo>
                  <a:cubicBezTo>
                    <a:pt x="970979" y="868243"/>
                    <a:pt x="944027" y="851428"/>
                    <a:pt x="915343" y="837581"/>
                  </a:cubicBezTo>
                  <a:cubicBezTo>
                    <a:pt x="974688" y="818788"/>
                    <a:pt x="1027605" y="794061"/>
                    <a:pt x="1074092" y="763400"/>
                  </a:cubicBezTo>
                  <a:cubicBezTo>
                    <a:pt x="1120579" y="732738"/>
                    <a:pt x="1159648" y="696636"/>
                    <a:pt x="1191298" y="655095"/>
                  </a:cubicBezTo>
                  <a:cubicBezTo>
                    <a:pt x="1222949" y="613553"/>
                    <a:pt x="1246935" y="566324"/>
                    <a:pt x="1263255" y="513408"/>
                  </a:cubicBezTo>
                  <a:cubicBezTo>
                    <a:pt x="1279574" y="460492"/>
                    <a:pt x="1287734" y="401888"/>
                    <a:pt x="1287734" y="337598"/>
                  </a:cubicBezTo>
                  <a:cubicBezTo>
                    <a:pt x="1287734" y="261438"/>
                    <a:pt x="1276360" y="193933"/>
                    <a:pt x="1253611" y="135082"/>
                  </a:cubicBezTo>
                  <a:cubicBezTo>
                    <a:pt x="1242237" y="105657"/>
                    <a:pt x="1228328" y="78209"/>
                    <a:pt x="1211884" y="5274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334">
            <a:extLst>
              <a:ext uri="{FF2B5EF4-FFF2-40B4-BE49-F238E27FC236}">
                <a16:creationId xmlns:a16="http://schemas.microsoft.com/office/drawing/2014/main" id="{E30AC569-A18A-9E10-B707-43747A8CA560}"/>
              </a:ext>
            </a:extLst>
          </p:cNvPr>
          <p:cNvGrpSpPr>
            <a:grpSpLocks noChangeAspect="1"/>
          </p:cNvGrpSpPr>
          <p:nvPr/>
        </p:nvGrpSpPr>
        <p:grpSpPr>
          <a:xfrm>
            <a:off x="1117356" y="3789198"/>
            <a:ext cx="533852" cy="533852"/>
            <a:chOff x="1382807" y="174388"/>
            <a:chExt cx="3025589" cy="302558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A0C0B88-7307-ED45-5B46-C889F768D201}"/>
                </a:ext>
              </a:extLst>
            </p:cNvPr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D55E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336">
              <a:extLst>
                <a:ext uri="{FF2B5EF4-FFF2-40B4-BE49-F238E27FC236}">
                  <a16:creationId xmlns:a16="http://schemas.microsoft.com/office/drawing/2014/main" id="{715ABBB5-052C-876D-E2AE-10A808549749}"/>
                </a:ext>
              </a:extLst>
            </p:cNvPr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337">
              <a:extLst>
                <a:ext uri="{FF2B5EF4-FFF2-40B4-BE49-F238E27FC236}">
                  <a16:creationId xmlns:a16="http://schemas.microsoft.com/office/drawing/2014/main" id="{1701DDFC-3FC5-ACBC-D23F-8F74BBBA97B8}"/>
                </a:ext>
              </a:extLst>
            </p:cNvPr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0BB4EC68-3E68-E092-E5CD-427B276BCECA}"/>
              </a:ext>
            </a:extLst>
          </p:cNvPr>
          <p:cNvSpPr txBox="1"/>
          <p:nvPr/>
        </p:nvSpPr>
        <p:spPr>
          <a:xfrm>
            <a:off x="1649669" y="1555358"/>
            <a:ext cx="4945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Construire une équipe </a:t>
            </a:r>
            <a:r>
              <a:rPr lang="fr-FR" b="1" dirty="0">
                <a:latin typeface="Maven Pro" panose="020B0604020202020204" charset="0"/>
              </a:rPr>
              <a:t>efficace</a:t>
            </a:r>
            <a:r>
              <a:rPr lang="fr-FR" b="1" dirty="0"/>
              <a:t> pour monter en division.</a:t>
            </a:r>
          </a:p>
          <a:p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E823BD-FE9E-BF42-F5AD-8BBC73D6BB34}"/>
              </a:ext>
            </a:extLst>
          </p:cNvPr>
          <p:cNvSpPr txBox="1"/>
          <p:nvPr/>
        </p:nvSpPr>
        <p:spPr>
          <a:xfrm>
            <a:off x="1649669" y="2149154"/>
            <a:ext cx="7276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En utilisant des KPIs NBA pour pouvoir analyser comparer et ajuster les décisions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9C9013-6568-42EE-7E03-E45E2B9BAFC1}"/>
              </a:ext>
            </a:extLst>
          </p:cNvPr>
          <p:cNvSpPr txBox="1"/>
          <p:nvPr/>
        </p:nvSpPr>
        <p:spPr>
          <a:xfrm>
            <a:off x="1649669" y="2680584"/>
            <a:ext cx="7685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Avec des leviers adaptés aux semi-pros, constance, efficacité, discipline et polyvalence.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C35528B-D160-5C62-CB93-2B9B4EA6727C}"/>
              </a:ext>
            </a:extLst>
          </p:cNvPr>
          <p:cNvSpPr txBox="1"/>
          <p:nvPr/>
        </p:nvSpPr>
        <p:spPr>
          <a:xfrm>
            <a:off x="1649669" y="3202157"/>
            <a:ext cx="67633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On ne se compare pas à l’élite, mais a une équipe de niveau moyens efficace </a:t>
            </a:r>
            <a:br>
              <a:rPr lang="fr-FR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et qui a du potentiel d’évolution.</a:t>
            </a:r>
          </a:p>
          <a:p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8609436-2BC7-1D2E-BD91-BE2063532277}"/>
              </a:ext>
            </a:extLst>
          </p:cNvPr>
          <p:cNvSpPr txBox="1"/>
          <p:nvPr/>
        </p:nvSpPr>
        <p:spPr>
          <a:xfrm>
            <a:off x="0" y="28575"/>
            <a:ext cx="744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0" build="p"/>
      <p:bldP spid="22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Cadre d’analyse, données et dictionnaire</a:t>
            </a:r>
            <a:endParaRPr dirty="0"/>
          </a:p>
        </p:txBody>
      </p:sp>
      <p:sp>
        <p:nvSpPr>
          <p:cNvPr id="39" name="Freeform: Shape 105">
            <a:extLst>
              <a:ext uri="{FF2B5EF4-FFF2-40B4-BE49-F238E27FC236}">
                <a16:creationId xmlns:a16="http://schemas.microsoft.com/office/drawing/2014/main" id="{6F03A5EF-D36F-3C6F-5DC2-83A6A2B7E06C}"/>
              </a:ext>
            </a:extLst>
          </p:cNvPr>
          <p:cNvSpPr>
            <a:spLocks/>
          </p:cNvSpPr>
          <p:nvPr/>
        </p:nvSpPr>
        <p:spPr bwMode="auto">
          <a:xfrm>
            <a:off x="3071297" y="2415458"/>
            <a:ext cx="2236760" cy="2635967"/>
          </a:xfrm>
          <a:custGeom>
            <a:avLst/>
            <a:gdLst>
              <a:gd name="connsiteX0" fmla="*/ 1666141 w 2982347"/>
              <a:gd name="connsiteY0" fmla="*/ 239 h 3514622"/>
              <a:gd name="connsiteX1" fmla="*/ 2799671 w 2982347"/>
              <a:gd name="connsiteY1" fmla="*/ 661872 h 3514622"/>
              <a:gd name="connsiteX2" fmla="*/ 2980634 w 2982347"/>
              <a:gd name="connsiteY2" fmla="*/ 1420167 h 3514622"/>
              <a:gd name="connsiteX3" fmla="*/ 2708614 w 2982347"/>
              <a:gd name="connsiteY3" fmla="*/ 2261436 h 3514622"/>
              <a:gd name="connsiteX4" fmla="*/ 2539322 w 2982347"/>
              <a:gd name="connsiteY4" fmla="*/ 3264838 h 3514622"/>
              <a:gd name="connsiteX5" fmla="*/ 2563883 w 2982347"/>
              <a:gd name="connsiteY5" fmla="*/ 3514622 h 3514622"/>
              <a:gd name="connsiteX6" fmla="*/ 1051857 w 2982347"/>
              <a:gd name="connsiteY6" fmla="*/ 3514622 h 3514622"/>
              <a:gd name="connsiteX7" fmla="*/ 1055745 w 2982347"/>
              <a:gd name="connsiteY7" fmla="*/ 3424232 h 3514622"/>
              <a:gd name="connsiteX8" fmla="*/ 1045372 w 2982347"/>
              <a:gd name="connsiteY8" fmla="*/ 3265198 h 3514622"/>
              <a:gd name="connsiteX9" fmla="*/ 732433 w 2982347"/>
              <a:gd name="connsiteY9" fmla="*/ 3165513 h 3514622"/>
              <a:gd name="connsiteX10" fmla="*/ 348032 w 2982347"/>
              <a:gd name="connsiteY10" fmla="*/ 2997259 h 3514622"/>
              <a:gd name="connsiteX11" fmla="*/ 308266 w 2982347"/>
              <a:gd name="connsiteY11" fmla="*/ 2759860 h 3514622"/>
              <a:gd name="connsiteX12" fmla="*/ 300198 w 2982347"/>
              <a:gd name="connsiteY12" fmla="*/ 2441791 h 3514622"/>
              <a:gd name="connsiteX13" fmla="*/ 300198 w 2982347"/>
              <a:gd name="connsiteY13" fmla="*/ 2439486 h 3514622"/>
              <a:gd name="connsiteX14" fmla="*/ 18380 w 2982347"/>
              <a:gd name="connsiteY14" fmla="*/ 2276418 h 3514622"/>
              <a:gd name="connsiteX15" fmla="*/ 100793 w 2982347"/>
              <a:gd name="connsiteY15" fmla="*/ 1943368 h 3514622"/>
              <a:gd name="connsiteX16" fmla="*/ 288671 w 2982347"/>
              <a:gd name="connsiteY16" fmla="*/ 1478941 h 3514622"/>
              <a:gd name="connsiteX17" fmla="*/ 385492 w 2982347"/>
              <a:gd name="connsiteY17" fmla="*/ 979365 h 3514622"/>
              <a:gd name="connsiteX18" fmla="*/ 1468386 w 2982347"/>
              <a:gd name="connsiteY18" fmla="*/ 11329 h 3514622"/>
              <a:gd name="connsiteX19" fmla="*/ 1666141 w 2982347"/>
              <a:gd name="connsiteY19" fmla="*/ 239 h 351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82347" h="3514622">
                <a:moveTo>
                  <a:pt x="1666141" y="239"/>
                </a:moveTo>
                <a:cubicBezTo>
                  <a:pt x="2126276" y="8952"/>
                  <a:pt x="2568209" y="256003"/>
                  <a:pt x="2799671" y="661872"/>
                </a:cubicBezTo>
                <a:cubicBezTo>
                  <a:pt x="2929918" y="890628"/>
                  <a:pt x="2993889" y="1157414"/>
                  <a:pt x="2980634" y="1420167"/>
                </a:cubicBezTo>
                <a:cubicBezTo>
                  <a:pt x="2965073" y="1723255"/>
                  <a:pt x="2826182" y="1987736"/>
                  <a:pt x="2708614" y="2261436"/>
                </a:cubicBezTo>
                <a:cubicBezTo>
                  <a:pt x="2569146" y="2587284"/>
                  <a:pt x="2521744" y="2926241"/>
                  <a:pt x="2539322" y="3264838"/>
                </a:cubicBezTo>
                <a:lnTo>
                  <a:pt x="2563883" y="3514622"/>
                </a:lnTo>
                <a:lnTo>
                  <a:pt x="1051857" y="3514622"/>
                </a:lnTo>
                <a:lnTo>
                  <a:pt x="1055745" y="3424232"/>
                </a:lnTo>
                <a:cubicBezTo>
                  <a:pt x="1057330" y="3369204"/>
                  <a:pt x="1056034" y="3314464"/>
                  <a:pt x="1045372" y="3265198"/>
                </a:cubicBezTo>
                <a:cubicBezTo>
                  <a:pt x="1018285" y="3139007"/>
                  <a:pt x="832712" y="3166089"/>
                  <a:pt x="732433" y="3165513"/>
                </a:cubicBezTo>
                <a:cubicBezTo>
                  <a:pt x="579710" y="3163784"/>
                  <a:pt x="425834" y="3147650"/>
                  <a:pt x="348032" y="2997259"/>
                </a:cubicBezTo>
                <a:cubicBezTo>
                  <a:pt x="309995" y="2924080"/>
                  <a:pt x="310571" y="2839953"/>
                  <a:pt x="308266" y="2759860"/>
                </a:cubicBezTo>
                <a:cubicBezTo>
                  <a:pt x="305384" y="2653837"/>
                  <a:pt x="300774" y="2547814"/>
                  <a:pt x="300198" y="2441791"/>
                </a:cubicBezTo>
                <a:cubicBezTo>
                  <a:pt x="300198" y="2440638"/>
                  <a:pt x="300198" y="2440062"/>
                  <a:pt x="300198" y="2439486"/>
                </a:cubicBezTo>
                <a:cubicBezTo>
                  <a:pt x="159001" y="2407218"/>
                  <a:pt x="74859" y="2369764"/>
                  <a:pt x="18380" y="2276418"/>
                </a:cubicBezTo>
                <a:cubicBezTo>
                  <a:pt x="-36370" y="2185377"/>
                  <a:pt x="43162" y="2064948"/>
                  <a:pt x="100793" y="1943368"/>
                </a:cubicBezTo>
                <a:cubicBezTo>
                  <a:pt x="174561" y="1786638"/>
                  <a:pt x="226429" y="1641432"/>
                  <a:pt x="288671" y="1478941"/>
                </a:cubicBezTo>
                <a:cubicBezTo>
                  <a:pt x="350337" y="1318754"/>
                  <a:pt x="342845" y="1144162"/>
                  <a:pt x="385492" y="979365"/>
                </a:cubicBezTo>
                <a:cubicBezTo>
                  <a:pt x="515163" y="478637"/>
                  <a:pt x="954314" y="79322"/>
                  <a:pt x="1468386" y="11329"/>
                </a:cubicBezTo>
                <a:cubicBezTo>
                  <a:pt x="1534302" y="2614"/>
                  <a:pt x="1600407" y="-1006"/>
                  <a:pt x="1666141" y="239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pic>
        <p:nvPicPr>
          <p:cNvPr id="40" name="Graphic 4" descr="Lightbulb">
            <a:extLst>
              <a:ext uri="{FF2B5EF4-FFF2-40B4-BE49-F238E27FC236}">
                <a16:creationId xmlns:a16="http://schemas.microsoft.com/office/drawing/2014/main" id="{DD341DF9-A8AA-DFCB-CE4C-5296D4664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1118" y="3014112"/>
            <a:ext cx="1044978" cy="1044978"/>
          </a:xfrm>
          <a:prstGeom prst="rect">
            <a:avLst/>
          </a:prstGeom>
        </p:spPr>
      </p:pic>
      <p:sp>
        <p:nvSpPr>
          <p:cNvPr id="42" name="Freeform 180">
            <a:extLst>
              <a:ext uri="{FF2B5EF4-FFF2-40B4-BE49-F238E27FC236}">
                <a16:creationId xmlns:a16="http://schemas.microsoft.com/office/drawing/2014/main" id="{FDE55577-E042-77D1-E233-C2237401841D}"/>
              </a:ext>
            </a:extLst>
          </p:cNvPr>
          <p:cNvSpPr>
            <a:spLocks/>
          </p:cNvSpPr>
          <p:nvPr/>
        </p:nvSpPr>
        <p:spPr bwMode="auto">
          <a:xfrm>
            <a:off x="6010294" y="3080642"/>
            <a:ext cx="2892405" cy="1935858"/>
          </a:xfrm>
          <a:custGeom>
            <a:avLst/>
            <a:gdLst>
              <a:gd name="T0" fmla="*/ 2539 w 2659"/>
              <a:gd name="T1" fmla="*/ 120 h 1873"/>
              <a:gd name="T2" fmla="*/ 2497 w 2659"/>
              <a:gd name="T3" fmla="*/ 97 h 1873"/>
              <a:gd name="T4" fmla="*/ 2469 w 2659"/>
              <a:gd name="T5" fmla="*/ 90 h 1873"/>
              <a:gd name="T6" fmla="*/ 2442 w 2659"/>
              <a:gd name="T7" fmla="*/ 79 h 1873"/>
              <a:gd name="T8" fmla="*/ 2437 w 2659"/>
              <a:gd name="T9" fmla="*/ 46 h 1873"/>
              <a:gd name="T10" fmla="*/ 2416 w 2659"/>
              <a:gd name="T11" fmla="*/ 36 h 1873"/>
              <a:gd name="T12" fmla="*/ 2192 w 2659"/>
              <a:gd name="T13" fmla="*/ 11 h 1873"/>
              <a:gd name="T14" fmla="*/ 1815 w 2659"/>
              <a:gd name="T15" fmla="*/ 5 h 1873"/>
              <a:gd name="T16" fmla="*/ 1223 w 2659"/>
              <a:gd name="T17" fmla="*/ 0 h 1873"/>
              <a:gd name="T18" fmla="*/ 631 w 2659"/>
              <a:gd name="T19" fmla="*/ 14 h 1873"/>
              <a:gd name="T20" fmla="*/ 256 w 2659"/>
              <a:gd name="T21" fmla="*/ 30 h 1873"/>
              <a:gd name="T22" fmla="*/ 35 w 2659"/>
              <a:gd name="T23" fmla="*/ 65 h 1873"/>
              <a:gd name="T24" fmla="*/ 22 w 2659"/>
              <a:gd name="T25" fmla="*/ 77 h 1873"/>
              <a:gd name="T26" fmla="*/ 33 w 2659"/>
              <a:gd name="T27" fmla="*/ 97 h 1873"/>
              <a:gd name="T28" fmla="*/ 112 w 2659"/>
              <a:gd name="T29" fmla="*/ 106 h 1873"/>
              <a:gd name="T30" fmla="*/ 484 w 2659"/>
              <a:gd name="T31" fmla="*/ 97 h 1873"/>
              <a:gd name="T32" fmla="*/ 927 w 2659"/>
              <a:gd name="T33" fmla="*/ 84 h 1873"/>
              <a:gd name="T34" fmla="*/ 1519 w 2659"/>
              <a:gd name="T35" fmla="*/ 84 h 1873"/>
              <a:gd name="T36" fmla="*/ 1961 w 2659"/>
              <a:gd name="T37" fmla="*/ 97 h 1873"/>
              <a:gd name="T38" fmla="*/ 2333 w 2659"/>
              <a:gd name="T39" fmla="*/ 115 h 1873"/>
              <a:gd name="T40" fmla="*/ 2407 w 2659"/>
              <a:gd name="T41" fmla="*/ 111 h 1873"/>
              <a:gd name="T42" fmla="*/ 2397 w 2659"/>
              <a:gd name="T43" fmla="*/ 199 h 1873"/>
              <a:gd name="T44" fmla="*/ 2392 w 2659"/>
              <a:gd name="T45" fmla="*/ 654 h 1873"/>
              <a:gd name="T46" fmla="*/ 2388 w 2659"/>
              <a:gd name="T47" fmla="*/ 932 h 1873"/>
              <a:gd name="T48" fmla="*/ 2349 w 2659"/>
              <a:gd name="T49" fmla="*/ 1317 h 1873"/>
              <a:gd name="T50" fmla="*/ 2287 w 2659"/>
              <a:gd name="T51" fmla="*/ 1600 h 1873"/>
              <a:gd name="T52" fmla="*/ 2285 w 2659"/>
              <a:gd name="T53" fmla="*/ 1607 h 1873"/>
              <a:gd name="T54" fmla="*/ 2263 w 2659"/>
              <a:gd name="T55" fmla="*/ 1590 h 1873"/>
              <a:gd name="T56" fmla="*/ 1982 w 2659"/>
              <a:gd name="T57" fmla="*/ 1572 h 1873"/>
              <a:gd name="T58" fmla="*/ 1165 w 2659"/>
              <a:gd name="T59" fmla="*/ 1540 h 1873"/>
              <a:gd name="T60" fmla="*/ 633 w 2659"/>
              <a:gd name="T61" fmla="*/ 1493 h 1873"/>
              <a:gd name="T62" fmla="*/ 306 w 2659"/>
              <a:gd name="T63" fmla="*/ 1450 h 1873"/>
              <a:gd name="T64" fmla="*/ 110 w 2659"/>
              <a:gd name="T65" fmla="*/ 1440 h 1873"/>
              <a:gd name="T66" fmla="*/ 104 w 2659"/>
              <a:gd name="T67" fmla="*/ 1433 h 1873"/>
              <a:gd name="T68" fmla="*/ 99 w 2659"/>
              <a:gd name="T69" fmla="*/ 1427 h 1873"/>
              <a:gd name="T70" fmla="*/ 83 w 2659"/>
              <a:gd name="T71" fmla="*/ 606 h 1873"/>
              <a:gd name="T72" fmla="*/ 52 w 2659"/>
              <a:gd name="T73" fmla="*/ 116 h 1873"/>
              <a:gd name="T74" fmla="*/ 39 w 2659"/>
              <a:gd name="T75" fmla="*/ 98 h 1873"/>
              <a:gd name="T76" fmla="*/ 13 w 2659"/>
              <a:gd name="T77" fmla="*/ 107 h 1873"/>
              <a:gd name="T78" fmla="*/ 5 w 2659"/>
              <a:gd name="T79" fmla="*/ 281 h 1873"/>
              <a:gd name="T80" fmla="*/ 8 w 2659"/>
              <a:gd name="T81" fmla="*/ 1109 h 1873"/>
              <a:gd name="T82" fmla="*/ 22 w 2659"/>
              <a:gd name="T83" fmla="*/ 1449 h 1873"/>
              <a:gd name="T84" fmla="*/ 37 w 2659"/>
              <a:gd name="T85" fmla="*/ 1468 h 1873"/>
              <a:gd name="T86" fmla="*/ 40 w 2659"/>
              <a:gd name="T87" fmla="*/ 1482 h 1873"/>
              <a:gd name="T88" fmla="*/ 91 w 2659"/>
              <a:gd name="T89" fmla="*/ 1551 h 1873"/>
              <a:gd name="T90" fmla="*/ 175 w 2659"/>
              <a:gd name="T91" fmla="*/ 1621 h 1873"/>
              <a:gd name="T92" fmla="*/ 358 w 2659"/>
              <a:gd name="T93" fmla="*/ 1696 h 1873"/>
              <a:gd name="T94" fmla="*/ 593 w 2659"/>
              <a:gd name="T95" fmla="*/ 1730 h 1873"/>
              <a:gd name="T96" fmla="*/ 875 w 2659"/>
              <a:gd name="T97" fmla="*/ 1747 h 1873"/>
              <a:gd name="T98" fmla="*/ 2126 w 2659"/>
              <a:gd name="T99" fmla="*/ 1861 h 1873"/>
              <a:gd name="T100" fmla="*/ 2284 w 2659"/>
              <a:gd name="T101" fmla="*/ 1873 h 1873"/>
              <a:gd name="T102" fmla="*/ 2392 w 2659"/>
              <a:gd name="T103" fmla="*/ 1843 h 1873"/>
              <a:gd name="T104" fmla="*/ 2453 w 2659"/>
              <a:gd name="T105" fmla="*/ 1766 h 1873"/>
              <a:gd name="T106" fmla="*/ 2508 w 2659"/>
              <a:gd name="T107" fmla="*/ 1600 h 1873"/>
              <a:gd name="T108" fmla="*/ 2609 w 2659"/>
              <a:gd name="T109" fmla="*/ 1179 h 1873"/>
              <a:gd name="T110" fmla="*/ 2642 w 2659"/>
              <a:gd name="T111" fmla="*/ 980 h 1873"/>
              <a:gd name="T112" fmla="*/ 2659 w 2659"/>
              <a:gd name="T113" fmla="*/ 714 h 1873"/>
              <a:gd name="T114" fmla="*/ 2638 w 2659"/>
              <a:gd name="T115" fmla="*/ 451 h 1873"/>
              <a:gd name="T116" fmla="*/ 2570 w 2659"/>
              <a:gd name="T117" fmla="*/ 194 h 1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59" h="1873">
                <a:moveTo>
                  <a:pt x="2545" y="131"/>
                </a:moveTo>
                <a:lnTo>
                  <a:pt x="2539" y="120"/>
                </a:lnTo>
                <a:lnTo>
                  <a:pt x="2525" y="106"/>
                </a:lnTo>
                <a:lnTo>
                  <a:pt x="2497" y="97"/>
                </a:lnTo>
                <a:lnTo>
                  <a:pt x="2476" y="100"/>
                </a:lnTo>
                <a:lnTo>
                  <a:pt x="2469" y="90"/>
                </a:lnTo>
                <a:lnTo>
                  <a:pt x="2453" y="80"/>
                </a:lnTo>
                <a:lnTo>
                  <a:pt x="2442" y="79"/>
                </a:lnTo>
                <a:lnTo>
                  <a:pt x="2445" y="65"/>
                </a:lnTo>
                <a:lnTo>
                  <a:pt x="2437" y="46"/>
                </a:lnTo>
                <a:lnTo>
                  <a:pt x="2425" y="37"/>
                </a:lnTo>
                <a:lnTo>
                  <a:pt x="2416" y="36"/>
                </a:lnTo>
                <a:lnTo>
                  <a:pt x="2344" y="24"/>
                </a:lnTo>
                <a:lnTo>
                  <a:pt x="2192" y="11"/>
                </a:lnTo>
                <a:lnTo>
                  <a:pt x="1964" y="7"/>
                </a:lnTo>
                <a:lnTo>
                  <a:pt x="1815" y="5"/>
                </a:lnTo>
                <a:lnTo>
                  <a:pt x="1519" y="0"/>
                </a:lnTo>
                <a:lnTo>
                  <a:pt x="1223" y="0"/>
                </a:lnTo>
                <a:lnTo>
                  <a:pt x="927" y="4"/>
                </a:lnTo>
                <a:lnTo>
                  <a:pt x="631" y="14"/>
                </a:lnTo>
                <a:lnTo>
                  <a:pt x="482" y="18"/>
                </a:lnTo>
                <a:lnTo>
                  <a:pt x="256" y="30"/>
                </a:lnTo>
                <a:lnTo>
                  <a:pt x="107" y="49"/>
                </a:lnTo>
                <a:lnTo>
                  <a:pt x="35" y="65"/>
                </a:lnTo>
                <a:lnTo>
                  <a:pt x="27" y="67"/>
                </a:lnTo>
                <a:lnTo>
                  <a:pt x="22" y="77"/>
                </a:lnTo>
                <a:lnTo>
                  <a:pt x="25" y="89"/>
                </a:lnTo>
                <a:lnTo>
                  <a:pt x="33" y="97"/>
                </a:lnTo>
                <a:lnTo>
                  <a:pt x="39" y="98"/>
                </a:lnTo>
                <a:lnTo>
                  <a:pt x="112" y="106"/>
                </a:lnTo>
                <a:lnTo>
                  <a:pt x="261" y="107"/>
                </a:lnTo>
                <a:lnTo>
                  <a:pt x="484" y="97"/>
                </a:lnTo>
                <a:lnTo>
                  <a:pt x="631" y="92"/>
                </a:lnTo>
                <a:lnTo>
                  <a:pt x="927" y="84"/>
                </a:lnTo>
                <a:lnTo>
                  <a:pt x="1223" y="83"/>
                </a:lnTo>
                <a:lnTo>
                  <a:pt x="1519" y="84"/>
                </a:lnTo>
                <a:lnTo>
                  <a:pt x="1815" y="90"/>
                </a:lnTo>
                <a:lnTo>
                  <a:pt x="1961" y="97"/>
                </a:lnTo>
                <a:lnTo>
                  <a:pt x="2186" y="112"/>
                </a:lnTo>
                <a:lnTo>
                  <a:pt x="2333" y="115"/>
                </a:lnTo>
                <a:lnTo>
                  <a:pt x="2406" y="111"/>
                </a:lnTo>
                <a:lnTo>
                  <a:pt x="2407" y="111"/>
                </a:lnTo>
                <a:lnTo>
                  <a:pt x="2408" y="111"/>
                </a:lnTo>
                <a:lnTo>
                  <a:pt x="2397" y="199"/>
                </a:lnTo>
                <a:lnTo>
                  <a:pt x="2389" y="381"/>
                </a:lnTo>
                <a:lnTo>
                  <a:pt x="2392" y="654"/>
                </a:lnTo>
                <a:lnTo>
                  <a:pt x="2390" y="834"/>
                </a:lnTo>
                <a:lnTo>
                  <a:pt x="2388" y="932"/>
                </a:lnTo>
                <a:lnTo>
                  <a:pt x="2373" y="1125"/>
                </a:lnTo>
                <a:lnTo>
                  <a:pt x="2349" y="1317"/>
                </a:lnTo>
                <a:lnTo>
                  <a:pt x="2311" y="1506"/>
                </a:lnTo>
                <a:lnTo>
                  <a:pt x="2287" y="1600"/>
                </a:lnTo>
                <a:lnTo>
                  <a:pt x="2285" y="1603"/>
                </a:lnTo>
                <a:lnTo>
                  <a:pt x="2285" y="1607"/>
                </a:lnTo>
                <a:lnTo>
                  <a:pt x="2280" y="1599"/>
                </a:lnTo>
                <a:lnTo>
                  <a:pt x="2263" y="1590"/>
                </a:lnTo>
                <a:lnTo>
                  <a:pt x="2253" y="1589"/>
                </a:lnTo>
                <a:lnTo>
                  <a:pt x="1982" y="1572"/>
                </a:lnTo>
                <a:lnTo>
                  <a:pt x="1436" y="1556"/>
                </a:lnTo>
                <a:lnTo>
                  <a:pt x="1165" y="1540"/>
                </a:lnTo>
                <a:lnTo>
                  <a:pt x="898" y="1519"/>
                </a:lnTo>
                <a:lnTo>
                  <a:pt x="633" y="1493"/>
                </a:lnTo>
                <a:lnTo>
                  <a:pt x="504" y="1477"/>
                </a:lnTo>
                <a:lnTo>
                  <a:pt x="306" y="1450"/>
                </a:lnTo>
                <a:lnTo>
                  <a:pt x="175" y="1440"/>
                </a:lnTo>
                <a:lnTo>
                  <a:pt x="110" y="1440"/>
                </a:lnTo>
                <a:lnTo>
                  <a:pt x="108" y="1437"/>
                </a:lnTo>
                <a:lnTo>
                  <a:pt x="104" y="1433"/>
                </a:lnTo>
                <a:lnTo>
                  <a:pt x="101" y="1429"/>
                </a:lnTo>
                <a:lnTo>
                  <a:pt x="99" y="1427"/>
                </a:lnTo>
                <a:lnTo>
                  <a:pt x="96" y="1100"/>
                </a:lnTo>
                <a:lnTo>
                  <a:pt x="83" y="606"/>
                </a:lnTo>
                <a:lnTo>
                  <a:pt x="65" y="280"/>
                </a:lnTo>
                <a:lnTo>
                  <a:pt x="52" y="116"/>
                </a:lnTo>
                <a:lnTo>
                  <a:pt x="50" y="109"/>
                </a:lnTo>
                <a:lnTo>
                  <a:pt x="39" y="98"/>
                </a:lnTo>
                <a:lnTo>
                  <a:pt x="24" y="98"/>
                </a:lnTo>
                <a:lnTo>
                  <a:pt x="13" y="107"/>
                </a:lnTo>
                <a:lnTo>
                  <a:pt x="12" y="116"/>
                </a:lnTo>
                <a:lnTo>
                  <a:pt x="5" y="281"/>
                </a:lnTo>
                <a:lnTo>
                  <a:pt x="0" y="611"/>
                </a:lnTo>
                <a:lnTo>
                  <a:pt x="8" y="1109"/>
                </a:lnTo>
                <a:lnTo>
                  <a:pt x="21" y="1438"/>
                </a:lnTo>
                <a:lnTo>
                  <a:pt x="22" y="1449"/>
                </a:lnTo>
                <a:lnTo>
                  <a:pt x="30" y="1463"/>
                </a:lnTo>
                <a:lnTo>
                  <a:pt x="37" y="1468"/>
                </a:lnTo>
                <a:lnTo>
                  <a:pt x="38" y="1475"/>
                </a:lnTo>
                <a:lnTo>
                  <a:pt x="40" y="1482"/>
                </a:lnTo>
                <a:lnTo>
                  <a:pt x="56" y="1507"/>
                </a:lnTo>
                <a:lnTo>
                  <a:pt x="91" y="1551"/>
                </a:lnTo>
                <a:lnTo>
                  <a:pt x="131" y="1590"/>
                </a:lnTo>
                <a:lnTo>
                  <a:pt x="175" y="1621"/>
                </a:lnTo>
                <a:lnTo>
                  <a:pt x="249" y="1660"/>
                </a:lnTo>
                <a:lnTo>
                  <a:pt x="358" y="1696"/>
                </a:lnTo>
                <a:lnTo>
                  <a:pt x="473" y="1718"/>
                </a:lnTo>
                <a:lnTo>
                  <a:pt x="593" y="1730"/>
                </a:lnTo>
                <a:lnTo>
                  <a:pt x="769" y="1739"/>
                </a:lnTo>
                <a:lnTo>
                  <a:pt x="875" y="1747"/>
                </a:lnTo>
                <a:lnTo>
                  <a:pt x="1500" y="1805"/>
                </a:lnTo>
                <a:lnTo>
                  <a:pt x="2126" y="1861"/>
                </a:lnTo>
                <a:lnTo>
                  <a:pt x="2182" y="1866"/>
                </a:lnTo>
                <a:lnTo>
                  <a:pt x="2284" y="1873"/>
                </a:lnTo>
                <a:lnTo>
                  <a:pt x="2351" y="1861"/>
                </a:lnTo>
                <a:lnTo>
                  <a:pt x="2392" y="1843"/>
                </a:lnTo>
                <a:lnTo>
                  <a:pt x="2425" y="1812"/>
                </a:lnTo>
                <a:lnTo>
                  <a:pt x="2453" y="1766"/>
                </a:lnTo>
                <a:lnTo>
                  <a:pt x="2464" y="1738"/>
                </a:lnTo>
                <a:lnTo>
                  <a:pt x="2508" y="1600"/>
                </a:lnTo>
                <a:lnTo>
                  <a:pt x="2581" y="1319"/>
                </a:lnTo>
                <a:lnTo>
                  <a:pt x="2609" y="1179"/>
                </a:lnTo>
                <a:lnTo>
                  <a:pt x="2622" y="1113"/>
                </a:lnTo>
                <a:lnTo>
                  <a:pt x="2642" y="980"/>
                </a:lnTo>
                <a:lnTo>
                  <a:pt x="2655" y="847"/>
                </a:lnTo>
                <a:lnTo>
                  <a:pt x="2659" y="714"/>
                </a:lnTo>
                <a:lnTo>
                  <a:pt x="2653" y="582"/>
                </a:lnTo>
                <a:lnTo>
                  <a:pt x="2638" y="451"/>
                </a:lnTo>
                <a:lnTo>
                  <a:pt x="2611" y="321"/>
                </a:lnTo>
                <a:lnTo>
                  <a:pt x="2570" y="194"/>
                </a:lnTo>
                <a:lnTo>
                  <a:pt x="2545" y="131"/>
                </a:lnTo>
                <a:close/>
              </a:path>
            </a:pathLst>
          </a:custGeom>
          <a:solidFill>
            <a:srgbClr val="D55E00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3" name="Freeform 139">
            <a:extLst>
              <a:ext uri="{FF2B5EF4-FFF2-40B4-BE49-F238E27FC236}">
                <a16:creationId xmlns:a16="http://schemas.microsoft.com/office/drawing/2014/main" id="{560D3AA5-8914-9061-29F3-B119933E48E1}"/>
              </a:ext>
            </a:extLst>
          </p:cNvPr>
          <p:cNvSpPr>
            <a:spLocks/>
          </p:cNvSpPr>
          <p:nvPr/>
        </p:nvSpPr>
        <p:spPr bwMode="auto">
          <a:xfrm>
            <a:off x="132275" y="1663700"/>
            <a:ext cx="2734479" cy="2727325"/>
          </a:xfrm>
          <a:custGeom>
            <a:avLst/>
            <a:gdLst>
              <a:gd name="T0" fmla="*/ 2722 w 2821"/>
              <a:gd name="T1" fmla="*/ 170 h 1620"/>
              <a:gd name="T2" fmla="*/ 2722 w 2821"/>
              <a:gd name="T3" fmla="*/ 159 h 1620"/>
              <a:gd name="T4" fmla="*/ 2697 w 2821"/>
              <a:gd name="T5" fmla="*/ 131 h 1620"/>
              <a:gd name="T6" fmla="*/ 2517 w 2821"/>
              <a:gd name="T7" fmla="*/ 106 h 1620"/>
              <a:gd name="T8" fmla="*/ 1863 w 2821"/>
              <a:gd name="T9" fmla="*/ 42 h 1620"/>
              <a:gd name="T10" fmla="*/ 1206 w 2821"/>
              <a:gd name="T11" fmla="*/ 7 h 1620"/>
              <a:gd name="T12" fmla="*/ 548 w 2821"/>
              <a:gd name="T13" fmla="*/ 0 h 1620"/>
              <a:gd name="T14" fmla="*/ 55 w 2821"/>
              <a:gd name="T15" fmla="*/ 17 h 1620"/>
              <a:gd name="T16" fmla="*/ 30 w 2821"/>
              <a:gd name="T17" fmla="*/ 25 h 1620"/>
              <a:gd name="T18" fmla="*/ 16 w 2821"/>
              <a:gd name="T19" fmla="*/ 75 h 1620"/>
              <a:gd name="T20" fmla="*/ 46 w 2821"/>
              <a:gd name="T21" fmla="*/ 100 h 1620"/>
              <a:gd name="T22" fmla="*/ 217 w 2821"/>
              <a:gd name="T23" fmla="*/ 93 h 1620"/>
              <a:gd name="T24" fmla="*/ 865 w 2821"/>
              <a:gd name="T25" fmla="*/ 84 h 1620"/>
              <a:gd name="T26" fmla="*/ 1511 w 2821"/>
              <a:gd name="T27" fmla="*/ 104 h 1620"/>
              <a:gd name="T28" fmla="*/ 2157 w 2821"/>
              <a:gd name="T29" fmla="*/ 150 h 1620"/>
              <a:gd name="T30" fmla="*/ 2640 w 2821"/>
              <a:gd name="T31" fmla="*/ 205 h 1620"/>
              <a:gd name="T32" fmla="*/ 2639 w 2821"/>
              <a:gd name="T33" fmla="*/ 482 h 1620"/>
              <a:gd name="T34" fmla="*/ 2614 w 2821"/>
              <a:gd name="T35" fmla="*/ 989 h 1620"/>
              <a:gd name="T36" fmla="*/ 2591 w 2821"/>
              <a:gd name="T37" fmla="*/ 1336 h 1620"/>
              <a:gd name="T38" fmla="*/ 2587 w 2821"/>
              <a:gd name="T39" fmla="*/ 1336 h 1620"/>
              <a:gd name="T40" fmla="*/ 2573 w 2821"/>
              <a:gd name="T41" fmla="*/ 1335 h 1620"/>
              <a:gd name="T42" fmla="*/ 1635 w 2821"/>
              <a:gd name="T43" fmla="*/ 1371 h 1620"/>
              <a:gd name="T44" fmla="*/ 1019 w 2821"/>
              <a:gd name="T45" fmla="*/ 1378 h 1620"/>
              <a:gd name="T46" fmla="*/ 263 w 2821"/>
              <a:gd name="T47" fmla="*/ 1374 h 1620"/>
              <a:gd name="T48" fmla="*/ 113 w 2821"/>
              <a:gd name="T49" fmla="*/ 1369 h 1620"/>
              <a:gd name="T50" fmla="*/ 97 w 2821"/>
              <a:gd name="T51" fmla="*/ 1327 h 1620"/>
              <a:gd name="T52" fmla="*/ 90 w 2821"/>
              <a:gd name="T53" fmla="*/ 1139 h 1620"/>
              <a:gd name="T54" fmla="*/ 91 w 2821"/>
              <a:gd name="T55" fmla="*/ 909 h 1620"/>
              <a:gd name="T56" fmla="*/ 91 w 2821"/>
              <a:gd name="T57" fmla="*/ 596 h 1620"/>
              <a:gd name="T58" fmla="*/ 77 w 2821"/>
              <a:gd name="T59" fmla="*/ 136 h 1620"/>
              <a:gd name="T60" fmla="*/ 64 w 2821"/>
              <a:gd name="T61" fmla="*/ 118 h 1620"/>
              <a:gd name="T62" fmla="*/ 38 w 2821"/>
              <a:gd name="T63" fmla="*/ 128 h 1620"/>
              <a:gd name="T64" fmla="*/ 24 w 2821"/>
              <a:gd name="T65" fmla="*/ 316 h 1620"/>
              <a:gd name="T66" fmla="*/ 17 w 2821"/>
              <a:gd name="T67" fmla="*/ 855 h 1620"/>
              <a:gd name="T68" fmla="*/ 16 w 2821"/>
              <a:gd name="T69" fmla="*/ 1194 h 1620"/>
              <a:gd name="T70" fmla="*/ 16 w 2821"/>
              <a:gd name="T71" fmla="*/ 1296 h 1620"/>
              <a:gd name="T72" fmla="*/ 27 w 2821"/>
              <a:gd name="T73" fmla="*/ 1354 h 1620"/>
              <a:gd name="T74" fmla="*/ 1 w 2821"/>
              <a:gd name="T75" fmla="*/ 1386 h 1620"/>
              <a:gd name="T76" fmla="*/ 4 w 2821"/>
              <a:gd name="T77" fmla="*/ 1428 h 1620"/>
              <a:gd name="T78" fmla="*/ 47 w 2821"/>
              <a:gd name="T79" fmla="*/ 1518 h 1620"/>
              <a:gd name="T80" fmla="*/ 125 w 2821"/>
              <a:gd name="T81" fmla="*/ 1576 h 1620"/>
              <a:gd name="T82" fmla="*/ 248 w 2821"/>
              <a:gd name="T83" fmla="*/ 1612 h 1620"/>
              <a:gd name="T84" fmla="*/ 396 w 2821"/>
              <a:gd name="T85" fmla="*/ 1620 h 1620"/>
              <a:gd name="T86" fmla="*/ 883 w 2821"/>
              <a:gd name="T87" fmla="*/ 1594 h 1620"/>
              <a:gd name="T88" fmla="*/ 1480 w 2821"/>
              <a:gd name="T89" fmla="*/ 1561 h 1620"/>
              <a:gd name="T90" fmla="*/ 2694 w 2821"/>
              <a:gd name="T91" fmla="*/ 1505 h 1620"/>
              <a:gd name="T92" fmla="*/ 2743 w 2821"/>
              <a:gd name="T93" fmla="*/ 1489 h 1620"/>
              <a:gd name="T94" fmla="*/ 2780 w 2821"/>
              <a:gd name="T95" fmla="*/ 1435 h 1620"/>
              <a:gd name="T96" fmla="*/ 2800 w 2821"/>
              <a:gd name="T97" fmla="*/ 1125 h 1620"/>
              <a:gd name="T98" fmla="*/ 2821 w 2821"/>
              <a:gd name="T99" fmla="*/ 249 h 1620"/>
              <a:gd name="T100" fmla="*/ 2802 w 2821"/>
              <a:gd name="T101" fmla="*/ 194 h 1620"/>
              <a:gd name="T102" fmla="*/ 2740 w 2821"/>
              <a:gd name="T103" fmla="*/ 169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21" h="1620">
                <a:moveTo>
                  <a:pt x="2722" y="171"/>
                </a:moveTo>
                <a:lnTo>
                  <a:pt x="2722" y="170"/>
                </a:lnTo>
                <a:lnTo>
                  <a:pt x="2722" y="169"/>
                </a:lnTo>
                <a:lnTo>
                  <a:pt x="2722" y="159"/>
                </a:lnTo>
                <a:lnTo>
                  <a:pt x="2716" y="145"/>
                </a:lnTo>
                <a:lnTo>
                  <a:pt x="2697" y="131"/>
                </a:lnTo>
                <a:lnTo>
                  <a:pt x="2681" y="127"/>
                </a:lnTo>
                <a:lnTo>
                  <a:pt x="2517" y="106"/>
                </a:lnTo>
                <a:lnTo>
                  <a:pt x="2191" y="70"/>
                </a:lnTo>
                <a:lnTo>
                  <a:pt x="1863" y="42"/>
                </a:lnTo>
                <a:lnTo>
                  <a:pt x="1535" y="19"/>
                </a:lnTo>
                <a:lnTo>
                  <a:pt x="1206" y="7"/>
                </a:lnTo>
                <a:lnTo>
                  <a:pt x="878" y="0"/>
                </a:lnTo>
                <a:lnTo>
                  <a:pt x="548" y="0"/>
                </a:lnTo>
                <a:lnTo>
                  <a:pt x="219" y="9"/>
                </a:lnTo>
                <a:lnTo>
                  <a:pt x="55" y="17"/>
                </a:lnTo>
                <a:lnTo>
                  <a:pt x="46" y="17"/>
                </a:lnTo>
                <a:lnTo>
                  <a:pt x="30" y="25"/>
                </a:lnTo>
                <a:lnTo>
                  <a:pt x="16" y="44"/>
                </a:lnTo>
                <a:lnTo>
                  <a:pt x="16" y="75"/>
                </a:lnTo>
                <a:lnTo>
                  <a:pt x="30" y="93"/>
                </a:lnTo>
                <a:lnTo>
                  <a:pt x="46" y="100"/>
                </a:lnTo>
                <a:lnTo>
                  <a:pt x="55" y="100"/>
                </a:lnTo>
                <a:lnTo>
                  <a:pt x="217" y="93"/>
                </a:lnTo>
                <a:lnTo>
                  <a:pt x="541" y="86"/>
                </a:lnTo>
                <a:lnTo>
                  <a:pt x="865" y="84"/>
                </a:lnTo>
                <a:lnTo>
                  <a:pt x="1187" y="91"/>
                </a:lnTo>
                <a:lnTo>
                  <a:pt x="1511" y="104"/>
                </a:lnTo>
                <a:lnTo>
                  <a:pt x="1834" y="124"/>
                </a:lnTo>
                <a:lnTo>
                  <a:pt x="2157" y="150"/>
                </a:lnTo>
                <a:lnTo>
                  <a:pt x="2480" y="184"/>
                </a:lnTo>
                <a:lnTo>
                  <a:pt x="2640" y="205"/>
                </a:lnTo>
                <a:lnTo>
                  <a:pt x="2642" y="344"/>
                </a:lnTo>
                <a:lnTo>
                  <a:pt x="2639" y="482"/>
                </a:lnTo>
                <a:lnTo>
                  <a:pt x="2625" y="735"/>
                </a:lnTo>
                <a:lnTo>
                  <a:pt x="2614" y="989"/>
                </a:lnTo>
                <a:lnTo>
                  <a:pt x="2603" y="1163"/>
                </a:lnTo>
                <a:lnTo>
                  <a:pt x="2591" y="1336"/>
                </a:lnTo>
                <a:lnTo>
                  <a:pt x="2589" y="1336"/>
                </a:lnTo>
                <a:lnTo>
                  <a:pt x="2587" y="1336"/>
                </a:lnTo>
                <a:lnTo>
                  <a:pt x="2581" y="1335"/>
                </a:lnTo>
                <a:lnTo>
                  <a:pt x="2573" y="1335"/>
                </a:lnTo>
                <a:lnTo>
                  <a:pt x="2261" y="1351"/>
                </a:lnTo>
                <a:lnTo>
                  <a:pt x="1635" y="1371"/>
                </a:lnTo>
                <a:lnTo>
                  <a:pt x="1321" y="1377"/>
                </a:lnTo>
                <a:lnTo>
                  <a:pt x="1019" y="1378"/>
                </a:lnTo>
                <a:lnTo>
                  <a:pt x="565" y="1373"/>
                </a:lnTo>
                <a:lnTo>
                  <a:pt x="263" y="1374"/>
                </a:lnTo>
                <a:lnTo>
                  <a:pt x="113" y="1378"/>
                </a:lnTo>
                <a:lnTo>
                  <a:pt x="113" y="1369"/>
                </a:lnTo>
                <a:lnTo>
                  <a:pt x="110" y="1360"/>
                </a:lnTo>
                <a:lnTo>
                  <a:pt x="97" y="1327"/>
                </a:lnTo>
                <a:lnTo>
                  <a:pt x="87" y="1255"/>
                </a:lnTo>
                <a:lnTo>
                  <a:pt x="90" y="1139"/>
                </a:lnTo>
                <a:lnTo>
                  <a:pt x="92" y="1067"/>
                </a:lnTo>
                <a:lnTo>
                  <a:pt x="91" y="909"/>
                </a:lnTo>
                <a:lnTo>
                  <a:pt x="91" y="750"/>
                </a:lnTo>
                <a:lnTo>
                  <a:pt x="91" y="596"/>
                </a:lnTo>
                <a:lnTo>
                  <a:pt x="86" y="289"/>
                </a:lnTo>
                <a:lnTo>
                  <a:pt x="77" y="136"/>
                </a:lnTo>
                <a:lnTo>
                  <a:pt x="75" y="128"/>
                </a:lnTo>
                <a:lnTo>
                  <a:pt x="64" y="118"/>
                </a:lnTo>
                <a:lnTo>
                  <a:pt x="49" y="118"/>
                </a:lnTo>
                <a:lnTo>
                  <a:pt x="38" y="128"/>
                </a:lnTo>
                <a:lnTo>
                  <a:pt x="36" y="136"/>
                </a:lnTo>
                <a:lnTo>
                  <a:pt x="24" y="316"/>
                </a:lnTo>
                <a:lnTo>
                  <a:pt x="17" y="677"/>
                </a:lnTo>
                <a:lnTo>
                  <a:pt x="17" y="855"/>
                </a:lnTo>
                <a:lnTo>
                  <a:pt x="16" y="1025"/>
                </a:lnTo>
                <a:lnTo>
                  <a:pt x="16" y="1194"/>
                </a:lnTo>
                <a:lnTo>
                  <a:pt x="16" y="1234"/>
                </a:lnTo>
                <a:lnTo>
                  <a:pt x="16" y="1296"/>
                </a:lnTo>
                <a:lnTo>
                  <a:pt x="22" y="1336"/>
                </a:lnTo>
                <a:lnTo>
                  <a:pt x="27" y="1354"/>
                </a:lnTo>
                <a:lnTo>
                  <a:pt x="16" y="1362"/>
                </a:lnTo>
                <a:lnTo>
                  <a:pt x="1" y="1386"/>
                </a:lnTo>
                <a:lnTo>
                  <a:pt x="0" y="1400"/>
                </a:lnTo>
                <a:lnTo>
                  <a:pt x="4" y="1428"/>
                </a:lnTo>
                <a:lnTo>
                  <a:pt x="20" y="1478"/>
                </a:lnTo>
                <a:lnTo>
                  <a:pt x="47" y="1518"/>
                </a:lnTo>
                <a:lnTo>
                  <a:pt x="82" y="1551"/>
                </a:lnTo>
                <a:lnTo>
                  <a:pt x="125" y="1576"/>
                </a:lnTo>
                <a:lnTo>
                  <a:pt x="171" y="1594"/>
                </a:lnTo>
                <a:lnTo>
                  <a:pt x="248" y="1612"/>
                </a:lnTo>
                <a:lnTo>
                  <a:pt x="300" y="1616"/>
                </a:lnTo>
                <a:lnTo>
                  <a:pt x="396" y="1620"/>
                </a:lnTo>
                <a:lnTo>
                  <a:pt x="590" y="1615"/>
                </a:lnTo>
                <a:lnTo>
                  <a:pt x="883" y="1594"/>
                </a:lnTo>
                <a:lnTo>
                  <a:pt x="1076" y="1581"/>
                </a:lnTo>
                <a:lnTo>
                  <a:pt x="1480" y="1561"/>
                </a:lnTo>
                <a:lnTo>
                  <a:pt x="2289" y="1518"/>
                </a:lnTo>
                <a:lnTo>
                  <a:pt x="2694" y="1505"/>
                </a:lnTo>
                <a:lnTo>
                  <a:pt x="2712" y="1504"/>
                </a:lnTo>
                <a:lnTo>
                  <a:pt x="2743" y="1489"/>
                </a:lnTo>
                <a:lnTo>
                  <a:pt x="2766" y="1466"/>
                </a:lnTo>
                <a:lnTo>
                  <a:pt x="2780" y="1435"/>
                </a:lnTo>
                <a:lnTo>
                  <a:pt x="2782" y="1417"/>
                </a:lnTo>
                <a:lnTo>
                  <a:pt x="2800" y="1125"/>
                </a:lnTo>
                <a:lnTo>
                  <a:pt x="2817" y="541"/>
                </a:lnTo>
                <a:lnTo>
                  <a:pt x="2821" y="249"/>
                </a:lnTo>
                <a:lnTo>
                  <a:pt x="2818" y="227"/>
                </a:lnTo>
                <a:lnTo>
                  <a:pt x="2802" y="194"/>
                </a:lnTo>
                <a:lnTo>
                  <a:pt x="2774" y="175"/>
                </a:lnTo>
                <a:lnTo>
                  <a:pt x="2740" y="169"/>
                </a:lnTo>
                <a:lnTo>
                  <a:pt x="2722" y="171"/>
                </a:lnTo>
                <a:close/>
              </a:path>
            </a:pathLst>
          </a:custGeom>
          <a:solidFill>
            <a:srgbClr val="0072B2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5" name="Freeform: Shape 65">
            <a:extLst>
              <a:ext uri="{FF2B5EF4-FFF2-40B4-BE49-F238E27FC236}">
                <a16:creationId xmlns:a16="http://schemas.microsoft.com/office/drawing/2014/main" id="{02002FB0-88B4-9487-A664-1504CC8CD31F}"/>
              </a:ext>
            </a:extLst>
          </p:cNvPr>
          <p:cNvSpPr>
            <a:spLocks/>
          </p:cNvSpPr>
          <p:nvPr/>
        </p:nvSpPr>
        <p:spPr bwMode="auto">
          <a:xfrm>
            <a:off x="5832362" y="1186192"/>
            <a:ext cx="2311513" cy="1487158"/>
          </a:xfrm>
          <a:custGeom>
            <a:avLst/>
            <a:gdLst>
              <a:gd name="connsiteX0" fmla="*/ 40085 w 665163"/>
              <a:gd name="connsiteY0" fmla="*/ 28575 h 619125"/>
              <a:gd name="connsiteX1" fmla="*/ 41672 w 665163"/>
              <a:gd name="connsiteY1" fmla="*/ 55145 h 619125"/>
              <a:gd name="connsiteX2" fmla="*/ 38100 w 665163"/>
              <a:gd name="connsiteY2" fmla="*/ 108682 h 619125"/>
              <a:gd name="connsiteX3" fmla="*/ 36116 w 665163"/>
              <a:gd name="connsiteY3" fmla="*/ 134855 h 619125"/>
              <a:gd name="connsiteX4" fmla="*/ 32941 w 665163"/>
              <a:gd name="connsiteY4" fmla="*/ 197117 h 619125"/>
              <a:gd name="connsiteX5" fmla="*/ 30560 w 665163"/>
              <a:gd name="connsiteY5" fmla="*/ 259378 h 619125"/>
              <a:gd name="connsiteX6" fmla="*/ 28178 w 665163"/>
              <a:gd name="connsiteY6" fmla="*/ 321243 h 619125"/>
              <a:gd name="connsiteX7" fmla="*/ 25797 w 665163"/>
              <a:gd name="connsiteY7" fmla="*/ 445765 h 619125"/>
              <a:gd name="connsiteX8" fmla="*/ 22225 w 665163"/>
              <a:gd name="connsiteY8" fmla="*/ 508026 h 619125"/>
              <a:gd name="connsiteX9" fmla="*/ 24606 w 665163"/>
              <a:gd name="connsiteY9" fmla="*/ 508820 h 619125"/>
              <a:gd name="connsiteX10" fmla="*/ 28178 w 665163"/>
              <a:gd name="connsiteY10" fmla="*/ 512785 h 619125"/>
              <a:gd name="connsiteX11" fmla="*/ 28972 w 665163"/>
              <a:gd name="connsiteY11" fmla="*/ 516354 h 619125"/>
              <a:gd name="connsiteX12" fmla="*/ 30560 w 665163"/>
              <a:gd name="connsiteY12" fmla="*/ 521510 h 619125"/>
              <a:gd name="connsiteX13" fmla="*/ 32147 w 665163"/>
              <a:gd name="connsiteY13" fmla="*/ 526665 h 619125"/>
              <a:gd name="connsiteX14" fmla="*/ 98822 w 665163"/>
              <a:gd name="connsiteY14" fmla="*/ 533010 h 619125"/>
              <a:gd name="connsiteX15" fmla="*/ 232172 w 665163"/>
              <a:gd name="connsiteY15" fmla="*/ 541338 h 619125"/>
              <a:gd name="connsiteX16" fmla="*/ 298847 w 665163"/>
              <a:gd name="connsiteY16" fmla="*/ 541338 h 619125"/>
              <a:gd name="connsiteX17" fmla="*/ 371872 w 665163"/>
              <a:gd name="connsiteY17" fmla="*/ 539752 h 619125"/>
              <a:gd name="connsiteX18" fmla="*/ 444897 w 665163"/>
              <a:gd name="connsiteY18" fmla="*/ 535390 h 619125"/>
              <a:gd name="connsiteX19" fmla="*/ 477838 w 665163"/>
              <a:gd name="connsiteY19" fmla="*/ 531424 h 619125"/>
              <a:gd name="connsiteX20" fmla="*/ 529035 w 665163"/>
              <a:gd name="connsiteY20" fmla="*/ 525475 h 619125"/>
              <a:gd name="connsiteX21" fmla="*/ 562372 w 665163"/>
              <a:gd name="connsiteY21" fmla="*/ 523889 h 619125"/>
              <a:gd name="connsiteX22" fmla="*/ 578247 w 665163"/>
              <a:gd name="connsiteY22" fmla="*/ 525079 h 619125"/>
              <a:gd name="connsiteX23" fmla="*/ 577056 w 665163"/>
              <a:gd name="connsiteY23" fmla="*/ 361296 h 619125"/>
              <a:gd name="connsiteX24" fmla="*/ 578644 w 665163"/>
              <a:gd name="connsiteY24" fmla="*/ 197910 h 619125"/>
              <a:gd name="connsiteX25" fmla="*/ 577850 w 665163"/>
              <a:gd name="connsiteY25" fmla="*/ 160632 h 619125"/>
              <a:gd name="connsiteX26" fmla="*/ 576263 w 665163"/>
              <a:gd name="connsiteY26" fmla="*/ 100751 h 619125"/>
              <a:gd name="connsiteX27" fmla="*/ 578247 w 665163"/>
              <a:gd name="connsiteY27" fmla="*/ 62283 h 619125"/>
              <a:gd name="connsiteX28" fmla="*/ 581025 w 665163"/>
              <a:gd name="connsiteY28" fmla="*/ 43645 h 619125"/>
              <a:gd name="connsiteX29" fmla="*/ 579835 w 665163"/>
              <a:gd name="connsiteY29" fmla="*/ 39679 h 619125"/>
              <a:gd name="connsiteX30" fmla="*/ 579835 w 665163"/>
              <a:gd name="connsiteY30" fmla="*/ 35713 h 619125"/>
              <a:gd name="connsiteX31" fmla="*/ 512366 w 665163"/>
              <a:gd name="connsiteY31" fmla="*/ 35713 h 619125"/>
              <a:gd name="connsiteX32" fmla="*/ 377825 w 665163"/>
              <a:gd name="connsiteY32" fmla="*/ 30558 h 619125"/>
              <a:gd name="connsiteX33" fmla="*/ 310356 w 665163"/>
              <a:gd name="connsiteY33" fmla="*/ 29368 h 619125"/>
              <a:gd name="connsiteX34" fmla="*/ 175022 w 665163"/>
              <a:gd name="connsiteY34" fmla="*/ 29368 h 619125"/>
              <a:gd name="connsiteX35" fmla="*/ 239713 w 665163"/>
              <a:gd name="connsiteY35" fmla="*/ 0 h 619125"/>
              <a:gd name="connsiteX36" fmla="*/ 311150 w 665163"/>
              <a:gd name="connsiteY36" fmla="*/ 0 h 619125"/>
              <a:gd name="connsiteX37" fmla="*/ 381397 w 665163"/>
              <a:gd name="connsiteY37" fmla="*/ 0 h 619125"/>
              <a:gd name="connsiteX38" fmla="*/ 488951 w 665163"/>
              <a:gd name="connsiteY38" fmla="*/ 1192 h 619125"/>
              <a:gd name="connsiteX39" fmla="*/ 559991 w 665163"/>
              <a:gd name="connsiteY39" fmla="*/ 4371 h 619125"/>
              <a:gd name="connsiteX40" fmla="*/ 595710 w 665163"/>
              <a:gd name="connsiteY40" fmla="*/ 7948 h 619125"/>
              <a:gd name="connsiteX41" fmla="*/ 599282 w 665163"/>
              <a:gd name="connsiteY41" fmla="*/ 8743 h 619125"/>
              <a:gd name="connsiteX42" fmla="*/ 602060 w 665163"/>
              <a:gd name="connsiteY42" fmla="*/ 10332 h 619125"/>
              <a:gd name="connsiteX43" fmla="*/ 608013 w 665163"/>
              <a:gd name="connsiteY43" fmla="*/ 9537 h 619125"/>
              <a:gd name="connsiteX44" fmla="*/ 618729 w 665163"/>
              <a:gd name="connsiteY44" fmla="*/ 13114 h 619125"/>
              <a:gd name="connsiteX45" fmla="*/ 623491 w 665163"/>
              <a:gd name="connsiteY45" fmla="*/ 18280 h 619125"/>
              <a:gd name="connsiteX46" fmla="*/ 633016 w 665163"/>
              <a:gd name="connsiteY46" fmla="*/ 30996 h 619125"/>
              <a:gd name="connsiteX47" fmla="*/ 646907 w 665163"/>
              <a:gd name="connsiteY47" fmla="*/ 57621 h 619125"/>
              <a:gd name="connsiteX48" fmla="*/ 656829 w 665163"/>
              <a:gd name="connsiteY48" fmla="*/ 87027 h 619125"/>
              <a:gd name="connsiteX49" fmla="*/ 661988 w 665163"/>
              <a:gd name="connsiteY49" fmla="*/ 117228 h 619125"/>
              <a:gd name="connsiteX50" fmla="*/ 665163 w 665163"/>
              <a:gd name="connsiteY50" fmla="*/ 163722 h 619125"/>
              <a:gd name="connsiteX51" fmla="*/ 662782 w 665163"/>
              <a:gd name="connsiteY51" fmla="*/ 226907 h 619125"/>
              <a:gd name="connsiteX52" fmla="*/ 661194 w 665163"/>
              <a:gd name="connsiteY52" fmla="*/ 257108 h 619125"/>
              <a:gd name="connsiteX53" fmla="*/ 656829 w 665163"/>
              <a:gd name="connsiteY53" fmla="*/ 417254 h 619125"/>
              <a:gd name="connsiteX54" fmla="*/ 651273 w 665163"/>
              <a:gd name="connsiteY54" fmla="*/ 578195 h 619125"/>
              <a:gd name="connsiteX55" fmla="*/ 650479 w 665163"/>
              <a:gd name="connsiteY55" fmla="*/ 583758 h 619125"/>
              <a:gd name="connsiteX56" fmla="*/ 646113 w 665163"/>
              <a:gd name="connsiteY56" fmla="*/ 594090 h 619125"/>
              <a:gd name="connsiteX57" fmla="*/ 638176 w 665163"/>
              <a:gd name="connsiteY57" fmla="*/ 602038 h 619125"/>
              <a:gd name="connsiteX58" fmla="*/ 627460 w 665163"/>
              <a:gd name="connsiteY58" fmla="*/ 606806 h 619125"/>
              <a:gd name="connsiteX59" fmla="*/ 621904 w 665163"/>
              <a:gd name="connsiteY59" fmla="*/ 607204 h 619125"/>
              <a:gd name="connsiteX60" fmla="*/ 424260 w 665163"/>
              <a:gd name="connsiteY60" fmla="*/ 612370 h 619125"/>
              <a:gd name="connsiteX61" fmla="*/ 226616 w 665163"/>
              <a:gd name="connsiteY61" fmla="*/ 617138 h 619125"/>
              <a:gd name="connsiteX62" fmla="*/ 198835 w 665163"/>
              <a:gd name="connsiteY62" fmla="*/ 618330 h 619125"/>
              <a:gd name="connsiteX63" fmla="*/ 148035 w 665163"/>
              <a:gd name="connsiteY63" fmla="*/ 619125 h 619125"/>
              <a:gd name="connsiteX64" fmla="*/ 113110 w 665163"/>
              <a:gd name="connsiteY64" fmla="*/ 617138 h 619125"/>
              <a:gd name="connsiteX65" fmla="*/ 79772 w 665163"/>
              <a:gd name="connsiteY65" fmla="*/ 611972 h 619125"/>
              <a:gd name="connsiteX66" fmla="*/ 49610 w 665163"/>
              <a:gd name="connsiteY66" fmla="*/ 601640 h 619125"/>
              <a:gd name="connsiteX67" fmla="*/ 31353 w 665163"/>
              <a:gd name="connsiteY67" fmla="*/ 589321 h 619125"/>
              <a:gd name="connsiteX68" fmla="*/ 21432 w 665163"/>
              <a:gd name="connsiteY68" fmla="*/ 579387 h 619125"/>
              <a:gd name="connsiteX69" fmla="*/ 13891 w 665163"/>
              <a:gd name="connsiteY69" fmla="*/ 567068 h 619125"/>
              <a:gd name="connsiteX70" fmla="*/ 7938 w 665163"/>
              <a:gd name="connsiteY70" fmla="*/ 552762 h 619125"/>
              <a:gd name="connsiteX71" fmla="*/ 6350 w 665163"/>
              <a:gd name="connsiteY71" fmla="*/ 544417 h 619125"/>
              <a:gd name="connsiteX72" fmla="*/ 3572 w 665163"/>
              <a:gd name="connsiteY72" fmla="*/ 542827 h 619125"/>
              <a:gd name="connsiteX73" fmla="*/ 397 w 665163"/>
              <a:gd name="connsiteY73" fmla="*/ 537661 h 619125"/>
              <a:gd name="connsiteX74" fmla="*/ 0 w 665163"/>
              <a:gd name="connsiteY74" fmla="*/ 531701 h 619125"/>
              <a:gd name="connsiteX75" fmla="*/ 2778 w 665163"/>
              <a:gd name="connsiteY75" fmla="*/ 526535 h 619125"/>
              <a:gd name="connsiteX76" fmla="*/ 5557 w 665163"/>
              <a:gd name="connsiteY76" fmla="*/ 525342 h 619125"/>
              <a:gd name="connsiteX77" fmla="*/ 5557 w 665163"/>
              <a:gd name="connsiteY77" fmla="*/ 522958 h 619125"/>
              <a:gd name="connsiteX78" fmla="*/ 5953 w 665163"/>
              <a:gd name="connsiteY78" fmla="*/ 520176 h 619125"/>
              <a:gd name="connsiteX79" fmla="*/ 5953 w 665163"/>
              <a:gd name="connsiteY79" fmla="*/ 518587 h 619125"/>
              <a:gd name="connsiteX80" fmla="*/ 6350 w 665163"/>
              <a:gd name="connsiteY80" fmla="*/ 517395 h 619125"/>
              <a:gd name="connsiteX81" fmla="*/ 6350 w 665163"/>
              <a:gd name="connsiteY81" fmla="*/ 516600 h 619125"/>
              <a:gd name="connsiteX82" fmla="*/ 3969 w 665163"/>
              <a:gd name="connsiteY82" fmla="*/ 484809 h 619125"/>
              <a:gd name="connsiteX83" fmla="*/ 1588 w 665163"/>
              <a:gd name="connsiteY83" fmla="*/ 420433 h 619125"/>
              <a:gd name="connsiteX84" fmla="*/ 1985 w 665163"/>
              <a:gd name="connsiteY84" fmla="*/ 323471 h 619125"/>
              <a:gd name="connsiteX85" fmla="*/ 3969 w 665163"/>
              <a:gd name="connsiteY85" fmla="*/ 259890 h 619125"/>
              <a:gd name="connsiteX86" fmla="*/ 5953 w 665163"/>
              <a:gd name="connsiteY86" fmla="*/ 197500 h 619125"/>
              <a:gd name="connsiteX87" fmla="*/ 9128 w 665163"/>
              <a:gd name="connsiteY87" fmla="*/ 135111 h 619125"/>
              <a:gd name="connsiteX88" fmla="*/ 10319 w 665163"/>
              <a:gd name="connsiteY88" fmla="*/ 107691 h 619125"/>
              <a:gd name="connsiteX89" fmla="*/ 12700 w 665163"/>
              <a:gd name="connsiteY89" fmla="*/ 65966 h 619125"/>
              <a:gd name="connsiteX90" fmla="*/ 16272 w 665163"/>
              <a:gd name="connsiteY90" fmla="*/ 38546 h 619125"/>
              <a:gd name="connsiteX91" fmla="*/ 19844 w 665163"/>
              <a:gd name="connsiteY91" fmla="*/ 25830 h 619125"/>
              <a:gd name="connsiteX92" fmla="*/ 18257 w 665163"/>
              <a:gd name="connsiteY92" fmla="*/ 23843 h 619125"/>
              <a:gd name="connsiteX93" fmla="*/ 17463 w 665163"/>
              <a:gd name="connsiteY93" fmla="*/ 18677 h 619125"/>
              <a:gd name="connsiteX94" fmla="*/ 19050 w 665163"/>
              <a:gd name="connsiteY94" fmla="*/ 13511 h 619125"/>
              <a:gd name="connsiteX95" fmla="*/ 23019 w 665163"/>
              <a:gd name="connsiteY95" fmla="*/ 10332 h 619125"/>
              <a:gd name="connsiteX96" fmla="*/ 26194 w 665163"/>
              <a:gd name="connsiteY96" fmla="*/ 9935 h 619125"/>
              <a:gd name="connsiteX97" fmla="*/ 97235 w 665163"/>
              <a:gd name="connsiteY97" fmla="*/ 4371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665163" h="619125">
                <a:moveTo>
                  <a:pt x="40085" y="28575"/>
                </a:moveTo>
                <a:lnTo>
                  <a:pt x="41672" y="55145"/>
                </a:lnTo>
                <a:lnTo>
                  <a:pt x="38100" y="108682"/>
                </a:lnTo>
                <a:lnTo>
                  <a:pt x="36116" y="134855"/>
                </a:lnTo>
                <a:lnTo>
                  <a:pt x="32941" y="197117"/>
                </a:lnTo>
                <a:lnTo>
                  <a:pt x="30560" y="259378"/>
                </a:lnTo>
                <a:lnTo>
                  <a:pt x="28178" y="321243"/>
                </a:lnTo>
                <a:lnTo>
                  <a:pt x="25797" y="445765"/>
                </a:lnTo>
                <a:lnTo>
                  <a:pt x="22225" y="508026"/>
                </a:lnTo>
                <a:lnTo>
                  <a:pt x="24606" y="508820"/>
                </a:lnTo>
                <a:lnTo>
                  <a:pt x="28178" y="512785"/>
                </a:lnTo>
                <a:lnTo>
                  <a:pt x="28972" y="516354"/>
                </a:lnTo>
                <a:lnTo>
                  <a:pt x="30560" y="521510"/>
                </a:lnTo>
                <a:lnTo>
                  <a:pt x="32147" y="526665"/>
                </a:lnTo>
                <a:lnTo>
                  <a:pt x="98822" y="533010"/>
                </a:lnTo>
                <a:lnTo>
                  <a:pt x="232172" y="541338"/>
                </a:lnTo>
                <a:lnTo>
                  <a:pt x="298847" y="541338"/>
                </a:lnTo>
                <a:lnTo>
                  <a:pt x="371872" y="539752"/>
                </a:lnTo>
                <a:lnTo>
                  <a:pt x="444897" y="535390"/>
                </a:lnTo>
                <a:lnTo>
                  <a:pt x="477838" y="531424"/>
                </a:lnTo>
                <a:lnTo>
                  <a:pt x="529035" y="525475"/>
                </a:lnTo>
                <a:lnTo>
                  <a:pt x="562372" y="523889"/>
                </a:lnTo>
                <a:lnTo>
                  <a:pt x="578247" y="525079"/>
                </a:lnTo>
                <a:lnTo>
                  <a:pt x="577056" y="361296"/>
                </a:lnTo>
                <a:lnTo>
                  <a:pt x="578644" y="197910"/>
                </a:lnTo>
                <a:lnTo>
                  <a:pt x="577850" y="160632"/>
                </a:lnTo>
                <a:lnTo>
                  <a:pt x="576263" y="100751"/>
                </a:lnTo>
                <a:lnTo>
                  <a:pt x="578247" y="62283"/>
                </a:lnTo>
                <a:lnTo>
                  <a:pt x="581025" y="43645"/>
                </a:lnTo>
                <a:lnTo>
                  <a:pt x="579835" y="39679"/>
                </a:lnTo>
                <a:lnTo>
                  <a:pt x="579835" y="35713"/>
                </a:lnTo>
                <a:lnTo>
                  <a:pt x="512366" y="35713"/>
                </a:lnTo>
                <a:lnTo>
                  <a:pt x="377825" y="30558"/>
                </a:lnTo>
                <a:lnTo>
                  <a:pt x="310356" y="29368"/>
                </a:lnTo>
                <a:lnTo>
                  <a:pt x="175022" y="29368"/>
                </a:lnTo>
                <a:close/>
                <a:moveTo>
                  <a:pt x="239713" y="0"/>
                </a:moveTo>
                <a:lnTo>
                  <a:pt x="311150" y="0"/>
                </a:lnTo>
                <a:lnTo>
                  <a:pt x="381397" y="0"/>
                </a:lnTo>
                <a:lnTo>
                  <a:pt x="488951" y="1192"/>
                </a:lnTo>
                <a:lnTo>
                  <a:pt x="559991" y="4371"/>
                </a:lnTo>
                <a:lnTo>
                  <a:pt x="595710" y="7948"/>
                </a:lnTo>
                <a:lnTo>
                  <a:pt x="599282" y="8743"/>
                </a:lnTo>
                <a:lnTo>
                  <a:pt x="602060" y="10332"/>
                </a:lnTo>
                <a:lnTo>
                  <a:pt x="608013" y="9537"/>
                </a:lnTo>
                <a:lnTo>
                  <a:pt x="618729" y="13114"/>
                </a:lnTo>
                <a:lnTo>
                  <a:pt x="623491" y="18280"/>
                </a:lnTo>
                <a:lnTo>
                  <a:pt x="633016" y="30996"/>
                </a:lnTo>
                <a:lnTo>
                  <a:pt x="646907" y="57621"/>
                </a:lnTo>
                <a:lnTo>
                  <a:pt x="656829" y="87027"/>
                </a:lnTo>
                <a:lnTo>
                  <a:pt x="661988" y="117228"/>
                </a:lnTo>
                <a:lnTo>
                  <a:pt x="665163" y="163722"/>
                </a:lnTo>
                <a:lnTo>
                  <a:pt x="662782" y="226907"/>
                </a:lnTo>
                <a:lnTo>
                  <a:pt x="661194" y="257108"/>
                </a:lnTo>
                <a:lnTo>
                  <a:pt x="656829" y="417254"/>
                </a:lnTo>
                <a:lnTo>
                  <a:pt x="651273" y="578195"/>
                </a:lnTo>
                <a:lnTo>
                  <a:pt x="650479" y="583758"/>
                </a:lnTo>
                <a:lnTo>
                  <a:pt x="646113" y="594090"/>
                </a:lnTo>
                <a:lnTo>
                  <a:pt x="638176" y="602038"/>
                </a:lnTo>
                <a:lnTo>
                  <a:pt x="627460" y="606806"/>
                </a:lnTo>
                <a:lnTo>
                  <a:pt x="621904" y="607204"/>
                </a:lnTo>
                <a:lnTo>
                  <a:pt x="424260" y="612370"/>
                </a:lnTo>
                <a:lnTo>
                  <a:pt x="226616" y="617138"/>
                </a:lnTo>
                <a:lnTo>
                  <a:pt x="198835" y="618330"/>
                </a:lnTo>
                <a:lnTo>
                  <a:pt x="148035" y="619125"/>
                </a:lnTo>
                <a:lnTo>
                  <a:pt x="113110" y="617138"/>
                </a:lnTo>
                <a:lnTo>
                  <a:pt x="79772" y="611972"/>
                </a:lnTo>
                <a:lnTo>
                  <a:pt x="49610" y="601640"/>
                </a:lnTo>
                <a:lnTo>
                  <a:pt x="31353" y="589321"/>
                </a:lnTo>
                <a:lnTo>
                  <a:pt x="21432" y="579387"/>
                </a:lnTo>
                <a:lnTo>
                  <a:pt x="13891" y="567068"/>
                </a:lnTo>
                <a:lnTo>
                  <a:pt x="7938" y="552762"/>
                </a:lnTo>
                <a:lnTo>
                  <a:pt x="6350" y="544417"/>
                </a:lnTo>
                <a:lnTo>
                  <a:pt x="3572" y="542827"/>
                </a:lnTo>
                <a:lnTo>
                  <a:pt x="397" y="537661"/>
                </a:lnTo>
                <a:lnTo>
                  <a:pt x="0" y="531701"/>
                </a:lnTo>
                <a:lnTo>
                  <a:pt x="2778" y="526535"/>
                </a:lnTo>
                <a:lnTo>
                  <a:pt x="5557" y="525342"/>
                </a:lnTo>
                <a:lnTo>
                  <a:pt x="5557" y="522958"/>
                </a:lnTo>
                <a:lnTo>
                  <a:pt x="5953" y="520176"/>
                </a:lnTo>
                <a:lnTo>
                  <a:pt x="5953" y="518587"/>
                </a:lnTo>
                <a:lnTo>
                  <a:pt x="6350" y="517395"/>
                </a:lnTo>
                <a:lnTo>
                  <a:pt x="6350" y="516600"/>
                </a:lnTo>
                <a:lnTo>
                  <a:pt x="3969" y="484809"/>
                </a:lnTo>
                <a:lnTo>
                  <a:pt x="1588" y="420433"/>
                </a:lnTo>
                <a:lnTo>
                  <a:pt x="1985" y="323471"/>
                </a:lnTo>
                <a:lnTo>
                  <a:pt x="3969" y="259890"/>
                </a:lnTo>
                <a:lnTo>
                  <a:pt x="5953" y="197500"/>
                </a:lnTo>
                <a:lnTo>
                  <a:pt x="9128" y="135111"/>
                </a:lnTo>
                <a:lnTo>
                  <a:pt x="10319" y="107691"/>
                </a:lnTo>
                <a:lnTo>
                  <a:pt x="12700" y="65966"/>
                </a:lnTo>
                <a:lnTo>
                  <a:pt x="16272" y="38546"/>
                </a:lnTo>
                <a:lnTo>
                  <a:pt x="19844" y="25830"/>
                </a:lnTo>
                <a:lnTo>
                  <a:pt x="18257" y="23843"/>
                </a:lnTo>
                <a:lnTo>
                  <a:pt x="17463" y="18677"/>
                </a:lnTo>
                <a:lnTo>
                  <a:pt x="19050" y="13511"/>
                </a:lnTo>
                <a:lnTo>
                  <a:pt x="23019" y="10332"/>
                </a:lnTo>
                <a:lnTo>
                  <a:pt x="26194" y="9935"/>
                </a:lnTo>
                <a:lnTo>
                  <a:pt x="97235" y="4371"/>
                </a:lnTo>
                <a:close/>
              </a:path>
            </a:pathLst>
          </a:custGeom>
          <a:solidFill>
            <a:srgbClr val="009E73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49" name="Freeform 284">
            <a:extLst>
              <a:ext uri="{FF2B5EF4-FFF2-40B4-BE49-F238E27FC236}">
                <a16:creationId xmlns:a16="http://schemas.microsoft.com/office/drawing/2014/main" id="{827EA34F-6F21-8EDC-22D0-C1E50DB1640F}"/>
              </a:ext>
            </a:extLst>
          </p:cNvPr>
          <p:cNvSpPr>
            <a:spLocks/>
          </p:cNvSpPr>
          <p:nvPr/>
        </p:nvSpPr>
        <p:spPr bwMode="auto">
          <a:xfrm rot="2824544">
            <a:off x="5221379" y="1918363"/>
            <a:ext cx="220577" cy="1188019"/>
          </a:xfrm>
          <a:custGeom>
            <a:avLst/>
            <a:gdLst>
              <a:gd name="T0" fmla="*/ 303 w 530"/>
              <a:gd name="T1" fmla="*/ 2004 h 2263"/>
              <a:gd name="T2" fmla="*/ 303 w 530"/>
              <a:gd name="T3" fmla="*/ 1995 h 2263"/>
              <a:gd name="T4" fmla="*/ 298 w 530"/>
              <a:gd name="T5" fmla="*/ 1978 h 2263"/>
              <a:gd name="T6" fmla="*/ 291 w 530"/>
              <a:gd name="T7" fmla="*/ 1970 h 2263"/>
              <a:gd name="T8" fmla="*/ 255 w 530"/>
              <a:gd name="T9" fmla="*/ 1934 h 2263"/>
              <a:gd name="T10" fmla="*/ 215 w 530"/>
              <a:gd name="T11" fmla="*/ 1904 h 2263"/>
              <a:gd name="T12" fmla="*/ 252 w 530"/>
              <a:gd name="T13" fmla="*/ 1790 h 2263"/>
              <a:gd name="T14" fmla="*/ 321 w 530"/>
              <a:gd name="T15" fmla="*/ 1559 h 2263"/>
              <a:gd name="T16" fmla="*/ 381 w 530"/>
              <a:gd name="T17" fmla="*/ 1326 h 2263"/>
              <a:gd name="T18" fmla="*/ 433 w 530"/>
              <a:gd name="T19" fmla="*/ 1089 h 2263"/>
              <a:gd name="T20" fmla="*/ 474 w 530"/>
              <a:gd name="T21" fmla="*/ 850 h 2263"/>
              <a:gd name="T22" fmla="*/ 505 w 530"/>
              <a:gd name="T23" fmla="*/ 612 h 2263"/>
              <a:gd name="T24" fmla="*/ 523 w 530"/>
              <a:gd name="T25" fmla="*/ 373 h 2263"/>
              <a:gd name="T26" fmla="*/ 530 w 530"/>
              <a:gd name="T27" fmla="*/ 136 h 2263"/>
              <a:gd name="T28" fmla="*/ 527 w 530"/>
              <a:gd name="T29" fmla="*/ 18 h 2263"/>
              <a:gd name="T30" fmla="*/ 526 w 530"/>
              <a:gd name="T31" fmla="*/ 9 h 2263"/>
              <a:gd name="T32" fmla="*/ 515 w 530"/>
              <a:gd name="T33" fmla="*/ 0 h 2263"/>
              <a:gd name="T34" fmla="*/ 503 w 530"/>
              <a:gd name="T35" fmla="*/ 0 h 2263"/>
              <a:gd name="T36" fmla="*/ 491 w 530"/>
              <a:gd name="T37" fmla="*/ 9 h 2263"/>
              <a:gd name="T38" fmla="*/ 490 w 530"/>
              <a:gd name="T39" fmla="*/ 18 h 2263"/>
              <a:gd name="T40" fmla="*/ 457 w 530"/>
              <a:gd name="T41" fmla="*/ 301 h 2263"/>
              <a:gd name="T42" fmla="*/ 404 w 530"/>
              <a:gd name="T43" fmla="*/ 722 h 2263"/>
              <a:gd name="T44" fmla="*/ 359 w 530"/>
              <a:gd name="T45" fmla="*/ 1003 h 2263"/>
              <a:gd name="T46" fmla="*/ 330 w 530"/>
              <a:gd name="T47" fmla="*/ 1143 h 2263"/>
              <a:gd name="T48" fmla="*/ 290 w 530"/>
              <a:gd name="T49" fmla="*/ 1325 h 2263"/>
              <a:gd name="T50" fmla="*/ 194 w 530"/>
              <a:gd name="T51" fmla="*/ 1682 h 2263"/>
              <a:gd name="T52" fmla="*/ 138 w 530"/>
              <a:gd name="T53" fmla="*/ 1859 h 2263"/>
              <a:gd name="T54" fmla="*/ 118 w 530"/>
              <a:gd name="T55" fmla="*/ 1849 h 2263"/>
              <a:gd name="T56" fmla="*/ 97 w 530"/>
              <a:gd name="T57" fmla="*/ 1842 h 2263"/>
              <a:gd name="T58" fmla="*/ 89 w 530"/>
              <a:gd name="T59" fmla="*/ 1839 h 2263"/>
              <a:gd name="T60" fmla="*/ 72 w 530"/>
              <a:gd name="T61" fmla="*/ 1842 h 2263"/>
              <a:gd name="T62" fmla="*/ 58 w 530"/>
              <a:gd name="T63" fmla="*/ 1849 h 2263"/>
              <a:gd name="T64" fmla="*/ 48 w 530"/>
              <a:gd name="T65" fmla="*/ 1862 h 2263"/>
              <a:gd name="T66" fmla="*/ 45 w 530"/>
              <a:gd name="T67" fmla="*/ 1870 h 2263"/>
              <a:gd name="T68" fmla="*/ 28 w 530"/>
              <a:gd name="T69" fmla="*/ 1997 h 2263"/>
              <a:gd name="T70" fmla="*/ 13 w 530"/>
              <a:gd name="T71" fmla="*/ 2123 h 2263"/>
              <a:gd name="T72" fmla="*/ 11 w 530"/>
              <a:gd name="T73" fmla="*/ 2136 h 2263"/>
              <a:gd name="T74" fmla="*/ 10 w 530"/>
              <a:gd name="T75" fmla="*/ 2150 h 2263"/>
              <a:gd name="T76" fmla="*/ 9 w 530"/>
              <a:gd name="T77" fmla="*/ 2153 h 2263"/>
              <a:gd name="T78" fmla="*/ 6 w 530"/>
              <a:gd name="T79" fmla="*/ 2155 h 2263"/>
              <a:gd name="T80" fmla="*/ 0 w 530"/>
              <a:gd name="T81" fmla="*/ 2170 h 2263"/>
              <a:gd name="T82" fmla="*/ 7 w 530"/>
              <a:gd name="T83" fmla="*/ 2196 h 2263"/>
              <a:gd name="T84" fmla="*/ 18 w 530"/>
              <a:gd name="T85" fmla="*/ 2203 h 2263"/>
              <a:gd name="T86" fmla="*/ 19 w 530"/>
              <a:gd name="T87" fmla="*/ 2205 h 2263"/>
              <a:gd name="T88" fmla="*/ 19 w 530"/>
              <a:gd name="T89" fmla="*/ 2205 h 2263"/>
              <a:gd name="T90" fmla="*/ 16 w 530"/>
              <a:gd name="T91" fmla="*/ 2215 h 2263"/>
              <a:gd name="T92" fmla="*/ 18 w 530"/>
              <a:gd name="T93" fmla="*/ 2224 h 2263"/>
              <a:gd name="T94" fmla="*/ 18 w 530"/>
              <a:gd name="T95" fmla="*/ 2233 h 2263"/>
              <a:gd name="T96" fmla="*/ 26 w 530"/>
              <a:gd name="T97" fmla="*/ 2250 h 2263"/>
              <a:gd name="T98" fmla="*/ 40 w 530"/>
              <a:gd name="T99" fmla="*/ 2262 h 2263"/>
              <a:gd name="T100" fmla="*/ 58 w 530"/>
              <a:gd name="T101" fmla="*/ 2263 h 2263"/>
              <a:gd name="T102" fmla="*/ 68 w 530"/>
              <a:gd name="T103" fmla="*/ 2258 h 2263"/>
              <a:gd name="T104" fmla="*/ 106 w 530"/>
              <a:gd name="T105" fmla="*/ 2236 h 2263"/>
              <a:gd name="T106" fmla="*/ 177 w 530"/>
              <a:gd name="T107" fmla="*/ 2188 h 2263"/>
              <a:gd name="T108" fmla="*/ 211 w 530"/>
              <a:gd name="T109" fmla="*/ 2162 h 2263"/>
              <a:gd name="T110" fmla="*/ 242 w 530"/>
              <a:gd name="T111" fmla="*/ 2137 h 2263"/>
              <a:gd name="T112" fmla="*/ 289 w 530"/>
              <a:gd name="T113" fmla="*/ 2094 h 2263"/>
              <a:gd name="T114" fmla="*/ 313 w 530"/>
              <a:gd name="T115" fmla="*/ 2061 h 2263"/>
              <a:gd name="T116" fmla="*/ 321 w 530"/>
              <a:gd name="T117" fmla="*/ 2043 h 2263"/>
              <a:gd name="T118" fmla="*/ 322 w 530"/>
              <a:gd name="T119" fmla="*/ 2031 h 2263"/>
              <a:gd name="T120" fmla="*/ 312 w 530"/>
              <a:gd name="T121" fmla="*/ 2010 h 2263"/>
              <a:gd name="T122" fmla="*/ 303 w 530"/>
              <a:gd name="T123" fmla="*/ 2004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0" h="2263">
                <a:moveTo>
                  <a:pt x="303" y="2004"/>
                </a:moveTo>
                <a:lnTo>
                  <a:pt x="303" y="1995"/>
                </a:lnTo>
                <a:lnTo>
                  <a:pt x="298" y="1978"/>
                </a:lnTo>
                <a:lnTo>
                  <a:pt x="291" y="1970"/>
                </a:lnTo>
                <a:lnTo>
                  <a:pt x="255" y="1934"/>
                </a:lnTo>
                <a:lnTo>
                  <a:pt x="215" y="1904"/>
                </a:lnTo>
                <a:lnTo>
                  <a:pt x="252" y="1790"/>
                </a:lnTo>
                <a:lnTo>
                  <a:pt x="321" y="1559"/>
                </a:lnTo>
                <a:lnTo>
                  <a:pt x="381" y="1326"/>
                </a:lnTo>
                <a:lnTo>
                  <a:pt x="433" y="1089"/>
                </a:lnTo>
                <a:lnTo>
                  <a:pt x="474" y="850"/>
                </a:lnTo>
                <a:lnTo>
                  <a:pt x="505" y="612"/>
                </a:lnTo>
                <a:lnTo>
                  <a:pt x="523" y="373"/>
                </a:lnTo>
                <a:lnTo>
                  <a:pt x="530" y="136"/>
                </a:lnTo>
                <a:lnTo>
                  <a:pt x="527" y="18"/>
                </a:lnTo>
                <a:lnTo>
                  <a:pt x="526" y="9"/>
                </a:lnTo>
                <a:lnTo>
                  <a:pt x="515" y="0"/>
                </a:lnTo>
                <a:lnTo>
                  <a:pt x="503" y="0"/>
                </a:lnTo>
                <a:lnTo>
                  <a:pt x="491" y="9"/>
                </a:lnTo>
                <a:lnTo>
                  <a:pt x="490" y="18"/>
                </a:lnTo>
                <a:lnTo>
                  <a:pt x="457" y="301"/>
                </a:lnTo>
                <a:lnTo>
                  <a:pt x="404" y="722"/>
                </a:lnTo>
                <a:lnTo>
                  <a:pt x="359" y="1003"/>
                </a:lnTo>
                <a:lnTo>
                  <a:pt x="330" y="1143"/>
                </a:lnTo>
                <a:lnTo>
                  <a:pt x="290" y="1325"/>
                </a:lnTo>
                <a:lnTo>
                  <a:pt x="194" y="1682"/>
                </a:lnTo>
                <a:lnTo>
                  <a:pt x="138" y="1859"/>
                </a:lnTo>
                <a:lnTo>
                  <a:pt x="118" y="1849"/>
                </a:lnTo>
                <a:lnTo>
                  <a:pt x="97" y="1842"/>
                </a:lnTo>
                <a:lnTo>
                  <a:pt x="89" y="1839"/>
                </a:lnTo>
                <a:lnTo>
                  <a:pt x="72" y="1842"/>
                </a:lnTo>
                <a:lnTo>
                  <a:pt x="58" y="1849"/>
                </a:lnTo>
                <a:lnTo>
                  <a:pt x="48" y="1862"/>
                </a:lnTo>
                <a:lnTo>
                  <a:pt x="45" y="1870"/>
                </a:lnTo>
                <a:lnTo>
                  <a:pt x="28" y="1997"/>
                </a:lnTo>
                <a:lnTo>
                  <a:pt x="13" y="2123"/>
                </a:lnTo>
                <a:lnTo>
                  <a:pt x="11" y="2136"/>
                </a:lnTo>
                <a:lnTo>
                  <a:pt x="10" y="2150"/>
                </a:lnTo>
                <a:lnTo>
                  <a:pt x="9" y="2153"/>
                </a:lnTo>
                <a:lnTo>
                  <a:pt x="6" y="2155"/>
                </a:lnTo>
                <a:lnTo>
                  <a:pt x="0" y="2170"/>
                </a:lnTo>
                <a:lnTo>
                  <a:pt x="7" y="2196"/>
                </a:lnTo>
                <a:lnTo>
                  <a:pt x="18" y="2203"/>
                </a:lnTo>
                <a:lnTo>
                  <a:pt x="19" y="2205"/>
                </a:lnTo>
                <a:lnTo>
                  <a:pt x="19" y="2205"/>
                </a:lnTo>
                <a:lnTo>
                  <a:pt x="16" y="2215"/>
                </a:lnTo>
                <a:lnTo>
                  <a:pt x="18" y="2224"/>
                </a:lnTo>
                <a:lnTo>
                  <a:pt x="18" y="2233"/>
                </a:lnTo>
                <a:lnTo>
                  <a:pt x="26" y="2250"/>
                </a:lnTo>
                <a:lnTo>
                  <a:pt x="40" y="2262"/>
                </a:lnTo>
                <a:lnTo>
                  <a:pt x="58" y="2263"/>
                </a:lnTo>
                <a:lnTo>
                  <a:pt x="68" y="2258"/>
                </a:lnTo>
                <a:lnTo>
                  <a:pt x="106" y="2236"/>
                </a:lnTo>
                <a:lnTo>
                  <a:pt x="177" y="2188"/>
                </a:lnTo>
                <a:lnTo>
                  <a:pt x="211" y="2162"/>
                </a:lnTo>
                <a:lnTo>
                  <a:pt x="242" y="2137"/>
                </a:lnTo>
                <a:lnTo>
                  <a:pt x="289" y="2094"/>
                </a:lnTo>
                <a:lnTo>
                  <a:pt x="313" y="2061"/>
                </a:lnTo>
                <a:lnTo>
                  <a:pt x="321" y="2043"/>
                </a:lnTo>
                <a:lnTo>
                  <a:pt x="322" y="2031"/>
                </a:lnTo>
                <a:lnTo>
                  <a:pt x="312" y="2010"/>
                </a:lnTo>
                <a:lnTo>
                  <a:pt x="303" y="2004"/>
                </a:lnTo>
                <a:close/>
              </a:path>
            </a:pathLst>
          </a:custGeom>
          <a:solidFill>
            <a:srgbClr val="009E73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2" name="Freeform 288">
            <a:extLst>
              <a:ext uri="{FF2B5EF4-FFF2-40B4-BE49-F238E27FC236}">
                <a16:creationId xmlns:a16="http://schemas.microsoft.com/office/drawing/2014/main" id="{BEF1E959-1C0E-7E6B-2359-48C288AEC3B1}"/>
              </a:ext>
            </a:extLst>
          </p:cNvPr>
          <p:cNvSpPr>
            <a:spLocks/>
          </p:cNvSpPr>
          <p:nvPr/>
        </p:nvSpPr>
        <p:spPr bwMode="auto">
          <a:xfrm rot="1326470">
            <a:off x="4850193" y="3850539"/>
            <a:ext cx="1154846" cy="137982"/>
          </a:xfrm>
          <a:custGeom>
            <a:avLst/>
            <a:gdLst>
              <a:gd name="T0" fmla="*/ 1453 w 1482"/>
              <a:gd name="T1" fmla="*/ 0 h 302"/>
              <a:gd name="T2" fmla="*/ 1285 w 1482"/>
              <a:gd name="T3" fmla="*/ 34 h 302"/>
              <a:gd name="T4" fmla="*/ 1033 w 1482"/>
              <a:gd name="T5" fmla="*/ 85 h 302"/>
              <a:gd name="T6" fmla="*/ 865 w 1482"/>
              <a:gd name="T7" fmla="*/ 114 h 302"/>
              <a:gd name="T8" fmla="*/ 779 w 1482"/>
              <a:gd name="T9" fmla="*/ 124 h 302"/>
              <a:gd name="T10" fmla="*/ 658 w 1482"/>
              <a:gd name="T11" fmla="*/ 136 h 302"/>
              <a:gd name="T12" fmla="*/ 415 w 1482"/>
              <a:gd name="T13" fmla="*/ 144 h 302"/>
              <a:gd name="T14" fmla="*/ 293 w 1482"/>
              <a:gd name="T15" fmla="*/ 146 h 302"/>
              <a:gd name="T16" fmla="*/ 296 w 1482"/>
              <a:gd name="T17" fmla="*/ 115 h 302"/>
              <a:gd name="T18" fmla="*/ 297 w 1482"/>
              <a:gd name="T19" fmla="*/ 84 h 302"/>
              <a:gd name="T20" fmla="*/ 297 w 1482"/>
              <a:gd name="T21" fmla="*/ 74 h 302"/>
              <a:gd name="T22" fmla="*/ 289 w 1482"/>
              <a:gd name="T23" fmla="*/ 58 h 302"/>
              <a:gd name="T24" fmla="*/ 277 w 1482"/>
              <a:gd name="T25" fmla="*/ 49 h 302"/>
              <a:gd name="T26" fmla="*/ 260 w 1482"/>
              <a:gd name="T27" fmla="*/ 46 h 302"/>
              <a:gd name="T28" fmla="*/ 251 w 1482"/>
              <a:gd name="T29" fmla="*/ 48 h 302"/>
              <a:gd name="T30" fmla="*/ 226 w 1482"/>
              <a:gd name="T31" fmla="*/ 48 h 302"/>
              <a:gd name="T32" fmla="*/ 175 w 1482"/>
              <a:gd name="T33" fmla="*/ 61 h 302"/>
              <a:gd name="T34" fmla="*/ 153 w 1482"/>
              <a:gd name="T35" fmla="*/ 69 h 302"/>
              <a:gd name="T36" fmla="*/ 83 w 1482"/>
              <a:gd name="T37" fmla="*/ 91 h 302"/>
              <a:gd name="T38" fmla="*/ 15 w 1482"/>
              <a:gd name="T39" fmla="*/ 119 h 302"/>
              <a:gd name="T40" fmla="*/ 4 w 1482"/>
              <a:gd name="T41" fmla="*/ 127 h 302"/>
              <a:gd name="T42" fmla="*/ 0 w 1482"/>
              <a:gd name="T43" fmla="*/ 149 h 302"/>
              <a:gd name="T44" fmla="*/ 4 w 1482"/>
              <a:gd name="T45" fmla="*/ 159 h 302"/>
              <a:gd name="T46" fmla="*/ 2 w 1482"/>
              <a:gd name="T47" fmla="*/ 168 h 302"/>
              <a:gd name="T48" fmla="*/ 7 w 1482"/>
              <a:gd name="T49" fmla="*/ 185 h 302"/>
              <a:gd name="T50" fmla="*/ 15 w 1482"/>
              <a:gd name="T51" fmla="*/ 192 h 302"/>
              <a:gd name="T52" fmla="*/ 121 w 1482"/>
              <a:gd name="T53" fmla="*/ 245 h 302"/>
              <a:gd name="T54" fmla="*/ 229 w 1482"/>
              <a:gd name="T55" fmla="*/ 297 h 302"/>
              <a:gd name="T56" fmla="*/ 238 w 1482"/>
              <a:gd name="T57" fmla="*/ 302 h 302"/>
              <a:gd name="T58" fmla="*/ 257 w 1482"/>
              <a:gd name="T59" fmla="*/ 301 h 302"/>
              <a:gd name="T60" fmla="*/ 273 w 1482"/>
              <a:gd name="T61" fmla="*/ 291 h 302"/>
              <a:gd name="T62" fmla="*/ 283 w 1482"/>
              <a:gd name="T63" fmla="*/ 275 h 302"/>
              <a:gd name="T64" fmla="*/ 284 w 1482"/>
              <a:gd name="T65" fmla="*/ 264 h 302"/>
              <a:gd name="T66" fmla="*/ 286 w 1482"/>
              <a:gd name="T67" fmla="*/ 250 h 302"/>
              <a:gd name="T68" fmla="*/ 287 w 1482"/>
              <a:gd name="T69" fmla="*/ 234 h 302"/>
              <a:gd name="T70" fmla="*/ 352 w 1482"/>
              <a:gd name="T71" fmla="*/ 236 h 302"/>
              <a:gd name="T72" fmla="*/ 481 w 1482"/>
              <a:gd name="T73" fmla="*/ 233 h 302"/>
              <a:gd name="T74" fmla="*/ 674 w 1482"/>
              <a:gd name="T75" fmla="*/ 218 h 302"/>
              <a:gd name="T76" fmla="*/ 800 w 1482"/>
              <a:gd name="T77" fmla="*/ 203 h 302"/>
              <a:gd name="T78" fmla="*/ 884 w 1482"/>
              <a:gd name="T79" fmla="*/ 192 h 302"/>
              <a:gd name="T80" fmla="*/ 1054 w 1482"/>
              <a:gd name="T81" fmla="*/ 164 h 302"/>
              <a:gd name="T82" fmla="*/ 1223 w 1482"/>
              <a:gd name="T83" fmla="*/ 127 h 302"/>
              <a:gd name="T84" fmla="*/ 1386 w 1482"/>
              <a:gd name="T85" fmla="*/ 76 h 302"/>
              <a:gd name="T86" fmla="*/ 1466 w 1482"/>
              <a:gd name="T87" fmla="*/ 45 h 302"/>
              <a:gd name="T88" fmla="*/ 1475 w 1482"/>
              <a:gd name="T89" fmla="*/ 40 h 302"/>
              <a:gd name="T90" fmla="*/ 1482 w 1482"/>
              <a:gd name="T91" fmla="*/ 24 h 302"/>
              <a:gd name="T92" fmla="*/ 1478 w 1482"/>
              <a:gd name="T93" fmla="*/ 9 h 302"/>
              <a:gd name="T94" fmla="*/ 1464 w 1482"/>
              <a:gd name="T95" fmla="*/ 0 h 302"/>
              <a:gd name="T96" fmla="*/ 1453 w 1482"/>
              <a:gd name="T97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82" h="302">
                <a:moveTo>
                  <a:pt x="1453" y="0"/>
                </a:moveTo>
                <a:lnTo>
                  <a:pt x="1285" y="34"/>
                </a:lnTo>
                <a:lnTo>
                  <a:pt x="1033" y="85"/>
                </a:lnTo>
                <a:lnTo>
                  <a:pt x="865" y="114"/>
                </a:lnTo>
                <a:lnTo>
                  <a:pt x="779" y="124"/>
                </a:lnTo>
                <a:lnTo>
                  <a:pt x="658" y="136"/>
                </a:lnTo>
                <a:lnTo>
                  <a:pt x="415" y="144"/>
                </a:lnTo>
                <a:lnTo>
                  <a:pt x="293" y="146"/>
                </a:lnTo>
                <a:lnTo>
                  <a:pt x="296" y="115"/>
                </a:lnTo>
                <a:lnTo>
                  <a:pt x="297" y="84"/>
                </a:lnTo>
                <a:lnTo>
                  <a:pt x="297" y="74"/>
                </a:lnTo>
                <a:lnTo>
                  <a:pt x="289" y="58"/>
                </a:lnTo>
                <a:lnTo>
                  <a:pt x="277" y="49"/>
                </a:lnTo>
                <a:lnTo>
                  <a:pt x="260" y="46"/>
                </a:lnTo>
                <a:lnTo>
                  <a:pt x="251" y="48"/>
                </a:lnTo>
                <a:lnTo>
                  <a:pt x="226" y="48"/>
                </a:lnTo>
                <a:lnTo>
                  <a:pt x="175" y="61"/>
                </a:lnTo>
                <a:lnTo>
                  <a:pt x="153" y="69"/>
                </a:lnTo>
                <a:lnTo>
                  <a:pt x="83" y="91"/>
                </a:lnTo>
                <a:lnTo>
                  <a:pt x="15" y="119"/>
                </a:lnTo>
                <a:lnTo>
                  <a:pt x="4" y="127"/>
                </a:lnTo>
                <a:lnTo>
                  <a:pt x="0" y="149"/>
                </a:lnTo>
                <a:lnTo>
                  <a:pt x="4" y="159"/>
                </a:lnTo>
                <a:lnTo>
                  <a:pt x="2" y="168"/>
                </a:lnTo>
                <a:lnTo>
                  <a:pt x="7" y="185"/>
                </a:lnTo>
                <a:lnTo>
                  <a:pt x="15" y="192"/>
                </a:lnTo>
                <a:lnTo>
                  <a:pt x="121" y="245"/>
                </a:lnTo>
                <a:lnTo>
                  <a:pt x="229" y="297"/>
                </a:lnTo>
                <a:lnTo>
                  <a:pt x="238" y="302"/>
                </a:lnTo>
                <a:lnTo>
                  <a:pt x="257" y="301"/>
                </a:lnTo>
                <a:lnTo>
                  <a:pt x="273" y="291"/>
                </a:lnTo>
                <a:lnTo>
                  <a:pt x="283" y="275"/>
                </a:lnTo>
                <a:lnTo>
                  <a:pt x="284" y="264"/>
                </a:lnTo>
                <a:lnTo>
                  <a:pt x="286" y="250"/>
                </a:lnTo>
                <a:lnTo>
                  <a:pt x="287" y="234"/>
                </a:lnTo>
                <a:lnTo>
                  <a:pt x="352" y="236"/>
                </a:lnTo>
                <a:lnTo>
                  <a:pt x="481" y="233"/>
                </a:lnTo>
                <a:lnTo>
                  <a:pt x="674" y="218"/>
                </a:lnTo>
                <a:lnTo>
                  <a:pt x="800" y="203"/>
                </a:lnTo>
                <a:lnTo>
                  <a:pt x="884" y="192"/>
                </a:lnTo>
                <a:lnTo>
                  <a:pt x="1054" y="164"/>
                </a:lnTo>
                <a:lnTo>
                  <a:pt x="1223" y="127"/>
                </a:lnTo>
                <a:lnTo>
                  <a:pt x="1386" y="76"/>
                </a:lnTo>
                <a:lnTo>
                  <a:pt x="1466" y="45"/>
                </a:lnTo>
                <a:lnTo>
                  <a:pt x="1475" y="40"/>
                </a:lnTo>
                <a:lnTo>
                  <a:pt x="1482" y="24"/>
                </a:lnTo>
                <a:lnTo>
                  <a:pt x="1478" y="9"/>
                </a:lnTo>
                <a:lnTo>
                  <a:pt x="1464" y="0"/>
                </a:lnTo>
                <a:lnTo>
                  <a:pt x="1453" y="0"/>
                </a:lnTo>
                <a:close/>
              </a:path>
            </a:pathLst>
          </a:custGeom>
          <a:solidFill>
            <a:srgbClr val="D55E00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6" name="Freeform 299">
            <a:extLst>
              <a:ext uri="{FF2B5EF4-FFF2-40B4-BE49-F238E27FC236}">
                <a16:creationId xmlns:a16="http://schemas.microsoft.com/office/drawing/2014/main" id="{8A6A4A41-C00C-BB49-6DC1-251EB0FBCBCD}"/>
              </a:ext>
            </a:extLst>
          </p:cNvPr>
          <p:cNvSpPr>
            <a:spLocks/>
          </p:cNvSpPr>
          <p:nvPr/>
        </p:nvSpPr>
        <p:spPr bwMode="auto">
          <a:xfrm rot="20291287">
            <a:off x="3096951" y="2123435"/>
            <a:ext cx="477598" cy="885218"/>
          </a:xfrm>
          <a:custGeom>
            <a:avLst/>
            <a:gdLst>
              <a:gd name="T0" fmla="*/ 2126 w 2209"/>
              <a:gd name="T1" fmla="*/ 4181 h 4506"/>
              <a:gd name="T2" fmla="*/ 2074 w 2209"/>
              <a:gd name="T3" fmla="*/ 4062 h 4506"/>
              <a:gd name="T4" fmla="*/ 1984 w 2209"/>
              <a:gd name="T5" fmla="*/ 3599 h 4506"/>
              <a:gd name="T6" fmla="*/ 1860 w 2209"/>
              <a:gd name="T7" fmla="*/ 3145 h 4506"/>
              <a:gd name="T8" fmla="*/ 1707 w 2209"/>
              <a:gd name="T9" fmla="*/ 2700 h 4506"/>
              <a:gd name="T10" fmla="*/ 1480 w 2209"/>
              <a:gd name="T11" fmla="*/ 2155 h 4506"/>
              <a:gd name="T12" fmla="*/ 1051 w 2209"/>
              <a:gd name="T13" fmla="*/ 1311 h 4506"/>
              <a:gd name="T14" fmla="*/ 696 w 2209"/>
              <a:gd name="T15" fmla="*/ 700 h 4506"/>
              <a:gd name="T16" fmla="*/ 533 w 2209"/>
              <a:gd name="T17" fmla="*/ 444 h 4506"/>
              <a:gd name="T18" fmla="*/ 381 w 2209"/>
              <a:gd name="T19" fmla="*/ 255 h 4506"/>
              <a:gd name="T20" fmla="*/ 202 w 2209"/>
              <a:gd name="T21" fmla="*/ 94 h 4506"/>
              <a:gd name="T22" fmla="*/ 43 w 2209"/>
              <a:gd name="T23" fmla="*/ 4 h 4506"/>
              <a:gd name="T24" fmla="*/ 12 w 2209"/>
              <a:gd name="T25" fmla="*/ 7 h 4506"/>
              <a:gd name="T26" fmla="*/ 5 w 2209"/>
              <a:gd name="T27" fmla="*/ 44 h 4506"/>
              <a:gd name="T28" fmla="*/ 78 w 2209"/>
              <a:gd name="T29" fmla="*/ 90 h 4506"/>
              <a:gd name="T30" fmla="*/ 296 w 2209"/>
              <a:gd name="T31" fmla="*/ 278 h 4506"/>
              <a:gd name="T32" fmla="*/ 516 w 2209"/>
              <a:gd name="T33" fmla="*/ 567 h 4506"/>
              <a:gd name="T34" fmla="*/ 738 w 2209"/>
              <a:gd name="T35" fmla="*/ 943 h 4506"/>
              <a:gd name="T36" fmla="*/ 1112 w 2209"/>
              <a:gd name="T37" fmla="*/ 1619 h 4506"/>
              <a:gd name="T38" fmla="*/ 1320 w 2209"/>
              <a:gd name="T39" fmla="*/ 2033 h 4506"/>
              <a:gd name="T40" fmla="*/ 1495 w 2209"/>
              <a:gd name="T41" fmla="*/ 2420 h 4506"/>
              <a:gd name="T42" fmla="*/ 1698 w 2209"/>
              <a:gd name="T43" fmla="*/ 2948 h 4506"/>
              <a:gd name="T44" fmla="*/ 1861 w 2209"/>
              <a:gd name="T45" fmla="*/ 3489 h 4506"/>
              <a:gd name="T46" fmla="*/ 1978 w 2209"/>
              <a:gd name="T47" fmla="*/ 4042 h 4506"/>
              <a:gd name="T48" fmla="*/ 1949 w 2209"/>
              <a:gd name="T49" fmla="*/ 4187 h 4506"/>
              <a:gd name="T50" fmla="*/ 1894 w 2209"/>
              <a:gd name="T51" fmla="*/ 4199 h 4506"/>
              <a:gd name="T52" fmla="*/ 1870 w 2209"/>
              <a:gd name="T53" fmla="*/ 4225 h 4506"/>
              <a:gd name="T54" fmla="*/ 1870 w 2209"/>
              <a:gd name="T55" fmla="*/ 4251 h 4506"/>
              <a:gd name="T56" fmla="*/ 1916 w 2209"/>
              <a:gd name="T57" fmla="*/ 4352 h 4506"/>
              <a:gd name="T58" fmla="*/ 2003 w 2209"/>
              <a:gd name="T59" fmla="*/ 4470 h 4506"/>
              <a:gd name="T60" fmla="*/ 2038 w 2209"/>
              <a:gd name="T61" fmla="*/ 4502 h 4506"/>
              <a:gd name="T62" fmla="*/ 2071 w 2209"/>
              <a:gd name="T63" fmla="*/ 4502 h 4506"/>
              <a:gd name="T64" fmla="*/ 2088 w 2209"/>
              <a:gd name="T65" fmla="*/ 4486 h 4506"/>
              <a:gd name="T66" fmla="*/ 2141 w 2209"/>
              <a:gd name="T67" fmla="*/ 4409 h 4506"/>
              <a:gd name="T68" fmla="*/ 2183 w 2209"/>
              <a:gd name="T69" fmla="*/ 4312 h 4506"/>
              <a:gd name="T70" fmla="*/ 2209 w 2209"/>
              <a:gd name="T71" fmla="*/ 4232 h 4506"/>
              <a:gd name="T72" fmla="*/ 2191 w 2209"/>
              <a:gd name="T73" fmla="*/ 4197 h 4506"/>
              <a:gd name="T74" fmla="*/ 2162 w 2209"/>
              <a:gd name="T75" fmla="*/ 4185 h 4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09" h="4506">
                <a:moveTo>
                  <a:pt x="2162" y="4185"/>
                </a:moveTo>
                <a:lnTo>
                  <a:pt x="2126" y="4181"/>
                </a:lnTo>
                <a:lnTo>
                  <a:pt x="2089" y="4180"/>
                </a:lnTo>
                <a:lnTo>
                  <a:pt x="2074" y="4062"/>
                </a:lnTo>
                <a:lnTo>
                  <a:pt x="2034" y="3830"/>
                </a:lnTo>
                <a:lnTo>
                  <a:pt x="1984" y="3599"/>
                </a:lnTo>
                <a:lnTo>
                  <a:pt x="1926" y="3371"/>
                </a:lnTo>
                <a:lnTo>
                  <a:pt x="1860" y="3145"/>
                </a:lnTo>
                <a:lnTo>
                  <a:pt x="1787" y="2921"/>
                </a:lnTo>
                <a:lnTo>
                  <a:pt x="1707" y="2700"/>
                </a:lnTo>
                <a:lnTo>
                  <a:pt x="1620" y="2480"/>
                </a:lnTo>
                <a:lnTo>
                  <a:pt x="1480" y="2155"/>
                </a:lnTo>
                <a:lnTo>
                  <a:pt x="1274" y="1729"/>
                </a:lnTo>
                <a:lnTo>
                  <a:pt x="1051" y="1311"/>
                </a:lnTo>
                <a:lnTo>
                  <a:pt x="817" y="902"/>
                </a:lnTo>
                <a:lnTo>
                  <a:pt x="696" y="700"/>
                </a:lnTo>
                <a:lnTo>
                  <a:pt x="634" y="597"/>
                </a:lnTo>
                <a:lnTo>
                  <a:pt x="533" y="444"/>
                </a:lnTo>
                <a:lnTo>
                  <a:pt x="460" y="347"/>
                </a:lnTo>
                <a:lnTo>
                  <a:pt x="381" y="255"/>
                </a:lnTo>
                <a:lnTo>
                  <a:pt x="296" y="171"/>
                </a:lnTo>
                <a:lnTo>
                  <a:pt x="202" y="94"/>
                </a:lnTo>
                <a:lnTo>
                  <a:pt x="99" y="31"/>
                </a:lnTo>
                <a:lnTo>
                  <a:pt x="43" y="4"/>
                </a:lnTo>
                <a:lnTo>
                  <a:pt x="31" y="0"/>
                </a:lnTo>
                <a:lnTo>
                  <a:pt x="12" y="7"/>
                </a:lnTo>
                <a:lnTo>
                  <a:pt x="0" y="24"/>
                </a:lnTo>
                <a:lnTo>
                  <a:pt x="5" y="44"/>
                </a:lnTo>
                <a:lnTo>
                  <a:pt x="14" y="52"/>
                </a:lnTo>
                <a:lnTo>
                  <a:pt x="78" y="90"/>
                </a:lnTo>
                <a:lnTo>
                  <a:pt x="193" y="179"/>
                </a:lnTo>
                <a:lnTo>
                  <a:pt x="296" y="278"/>
                </a:lnTo>
                <a:lnTo>
                  <a:pt x="390" y="389"/>
                </a:lnTo>
                <a:lnTo>
                  <a:pt x="516" y="567"/>
                </a:lnTo>
                <a:lnTo>
                  <a:pt x="666" y="819"/>
                </a:lnTo>
                <a:lnTo>
                  <a:pt x="738" y="943"/>
                </a:lnTo>
                <a:lnTo>
                  <a:pt x="892" y="1210"/>
                </a:lnTo>
                <a:lnTo>
                  <a:pt x="1112" y="1619"/>
                </a:lnTo>
                <a:lnTo>
                  <a:pt x="1252" y="1893"/>
                </a:lnTo>
                <a:lnTo>
                  <a:pt x="1320" y="2033"/>
                </a:lnTo>
                <a:lnTo>
                  <a:pt x="1380" y="2162"/>
                </a:lnTo>
                <a:lnTo>
                  <a:pt x="1495" y="2420"/>
                </a:lnTo>
                <a:lnTo>
                  <a:pt x="1601" y="2683"/>
                </a:lnTo>
                <a:lnTo>
                  <a:pt x="1698" y="2948"/>
                </a:lnTo>
                <a:lnTo>
                  <a:pt x="1785" y="3217"/>
                </a:lnTo>
                <a:lnTo>
                  <a:pt x="1861" y="3489"/>
                </a:lnTo>
                <a:lnTo>
                  <a:pt x="1926" y="3764"/>
                </a:lnTo>
                <a:lnTo>
                  <a:pt x="1978" y="4042"/>
                </a:lnTo>
                <a:lnTo>
                  <a:pt x="1999" y="4182"/>
                </a:lnTo>
                <a:lnTo>
                  <a:pt x="1949" y="4187"/>
                </a:lnTo>
                <a:lnTo>
                  <a:pt x="1902" y="4197"/>
                </a:lnTo>
                <a:lnTo>
                  <a:pt x="1894" y="4199"/>
                </a:lnTo>
                <a:lnTo>
                  <a:pt x="1879" y="4210"/>
                </a:lnTo>
                <a:lnTo>
                  <a:pt x="1870" y="4225"/>
                </a:lnTo>
                <a:lnTo>
                  <a:pt x="1868" y="4242"/>
                </a:lnTo>
                <a:lnTo>
                  <a:pt x="1870" y="4251"/>
                </a:lnTo>
                <a:lnTo>
                  <a:pt x="1883" y="4286"/>
                </a:lnTo>
                <a:lnTo>
                  <a:pt x="1916" y="4352"/>
                </a:lnTo>
                <a:lnTo>
                  <a:pt x="1956" y="4413"/>
                </a:lnTo>
                <a:lnTo>
                  <a:pt x="2003" y="4470"/>
                </a:lnTo>
                <a:lnTo>
                  <a:pt x="2029" y="4496"/>
                </a:lnTo>
                <a:lnTo>
                  <a:pt x="2038" y="4502"/>
                </a:lnTo>
                <a:lnTo>
                  <a:pt x="2054" y="4506"/>
                </a:lnTo>
                <a:lnTo>
                  <a:pt x="2071" y="4502"/>
                </a:lnTo>
                <a:lnTo>
                  <a:pt x="2084" y="4492"/>
                </a:lnTo>
                <a:lnTo>
                  <a:pt x="2088" y="4486"/>
                </a:lnTo>
                <a:lnTo>
                  <a:pt x="2110" y="4464"/>
                </a:lnTo>
                <a:lnTo>
                  <a:pt x="2141" y="4409"/>
                </a:lnTo>
                <a:lnTo>
                  <a:pt x="2154" y="4379"/>
                </a:lnTo>
                <a:lnTo>
                  <a:pt x="2183" y="4312"/>
                </a:lnTo>
                <a:lnTo>
                  <a:pt x="2206" y="4242"/>
                </a:lnTo>
                <a:lnTo>
                  <a:pt x="2209" y="4232"/>
                </a:lnTo>
                <a:lnTo>
                  <a:pt x="2204" y="4212"/>
                </a:lnTo>
                <a:lnTo>
                  <a:pt x="2191" y="4197"/>
                </a:lnTo>
                <a:lnTo>
                  <a:pt x="2172" y="4187"/>
                </a:lnTo>
                <a:lnTo>
                  <a:pt x="2162" y="4185"/>
                </a:lnTo>
                <a:close/>
              </a:path>
            </a:pathLst>
          </a:custGeom>
          <a:solidFill>
            <a:srgbClr val="0072B2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pSp>
        <p:nvGrpSpPr>
          <p:cNvPr id="58" name="Group 87">
            <a:extLst>
              <a:ext uri="{FF2B5EF4-FFF2-40B4-BE49-F238E27FC236}">
                <a16:creationId xmlns:a16="http://schemas.microsoft.com/office/drawing/2014/main" id="{189535D2-BF47-EA27-5F20-F9791D9491E2}"/>
              </a:ext>
            </a:extLst>
          </p:cNvPr>
          <p:cNvGrpSpPr/>
          <p:nvPr/>
        </p:nvGrpSpPr>
        <p:grpSpPr>
          <a:xfrm>
            <a:off x="3653518" y="2699966"/>
            <a:ext cx="1280178" cy="592712"/>
            <a:chOff x="2949244" y="1769606"/>
            <a:chExt cx="3109912" cy="1439863"/>
          </a:xfrm>
          <a:solidFill>
            <a:schemeClr val="accent2">
              <a:lumMod val="75000"/>
            </a:schemeClr>
          </a:solidFill>
        </p:grpSpPr>
        <p:sp>
          <p:nvSpPr>
            <p:cNvPr id="59" name="Freeform 54">
              <a:extLst>
                <a:ext uri="{FF2B5EF4-FFF2-40B4-BE49-F238E27FC236}">
                  <a16:creationId xmlns:a16="http://schemas.microsoft.com/office/drawing/2014/main" id="{B47E9127-86F6-34B1-3B12-E7ACEB48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556" y="1863269"/>
              <a:ext cx="255588" cy="561975"/>
            </a:xfrm>
            <a:custGeom>
              <a:avLst/>
              <a:gdLst>
                <a:gd name="T0" fmla="*/ 450 w 644"/>
                <a:gd name="T1" fmla="*/ 65 h 1418"/>
                <a:gd name="T2" fmla="*/ 458 w 644"/>
                <a:gd name="T3" fmla="*/ 47 h 1418"/>
                <a:gd name="T4" fmla="*/ 485 w 644"/>
                <a:gd name="T5" fmla="*/ 18 h 1418"/>
                <a:gd name="T6" fmla="*/ 520 w 644"/>
                <a:gd name="T7" fmla="*/ 1 h 1418"/>
                <a:gd name="T8" fmla="*/ 559 w 644"/>
                <a:gd name="T9" fmla="*/ 0 h 1418"/>
                <a:gd name="T10" fmla="*/ 578 w 644"/>
                <a:gd name="T11" fmla="*/ 5 h 1418"/>
                <a:gd name="T12" fmla="*/ 597 w 644"/>
                <a:gd name="T13" fmla="*/ 13 h 1418"/>
                <a:gd name="T14" fmla="*/ 626 w 644"/>
                <a:gd name="T15" fmla="*/ 40 h 1418"/>
                <a:gd name="T16" fmla="*/ 642 w 644"/>
                <a:gd name="T17" fmla="*/ 75 h 1418"/>
                <a:gd name="T18" fmla="*/ 644 w 644"/>
                <a:gd name="T19" fmla="*/ 114 h 1418"/>
                <a:gd name="T20" fmla="*/ 638 w 644"/>
                <a:gd name="T21" fmla="*/ 134 h 1418"/>
                <a:gd name="T22" fmla="*/ 195 w 644"/>
                <a:gd name="T23" fmla="*/ 1352 h 1418"/>
                <a:gd name="T24" fmla="*/ 187 w 644"/>
                <a:gd name="T25" fmla="*/ 1370 h 1418"/>
                <a:gd name="T26" fmla="*/ 160 w 644"/>
                <a:gd name="T27" fmla="*/ 1399 h 1418"/>
                <a:gd name="T28" fmla="*/ 126 w 644"/>
                <a:gd name="T29" fmla="*/ 1416 h 1418"/>
                <a:gd name="T30" fmla="*/ 86 w 644"/>
                <a:gd name="T31" fmla="*/ 1418 h 1418"/>
                <a:gd name="T32" fmla="*/ 66 w 644"/>
                <a:gd name="T33" fmla="*/ 1412 h 1418"/>
                <a:gd name="T34" fmla="*/ 48 w 644"/>
                <a:gd name="T35" fmla="*/ 1404 h 1418"/>
                <a:gd name="T36" fmla="*/ 20 w 644"/>
                <a:gd name="T37" fmla="*/ 1377 h 1418"/>
                <a:gd name="T38" fmla="*/ 3 w 644"/>
                <a:gd name="T39" fmla="*/ 1342 h 1418"/>
                <a:gd name="T40" fmla="*/ 0 w 644"/>
                <a:gd name="T41" fmla="*/ 1303 h 1418"/>
                <a:gd name="T42" fmla="*/ 7 w 644"/>
                <a:gd name="T43" fmla="*/ 1283 h 1418"/>
                <a:gd name="T44" fmla="*/ 450 w 644"/>
                <a:gd name="T45" fmla="*/ 6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450" y="65"/>
                  </a:moveTo>
                  <a:lnTo>
                    <a:pt x="458" y="47"/>
                  </a:lnTo>
                  <a:lnTo>
                    <a:pt x="485" y="18"/>
                  </a:lnTo>
                  <a:lnTo>
                    <a:pt x="520" y="1"/>
                  </a:lnTo>
                  <a:lnTo>
                    <a:pt x="559" y="0"/>
                  </a:lnTo>
                  <a:lnTo>
                    <a:pt x="578" y="5"/>
                  </a:lnTo>
                  <a:lnTo>
                    <a:pt x="597" y="13"/>
                  </a:lnTo>
                  <a:lnTo>
                    <a:pt x="626" y="40"/>
                  </a:lnTo>
                  <a:lnTo>
                    <a:pt x="642" y="75"/>
                  </a:lnTo>
                  <a:lnTo>
                    <a:pt x="644" y="114"/>
                  </a:lnTo>
                  <a:lnTo>
                    <a:pt x="638" y="134"/>
                  </a:lnTo>
                  <a:lnTo>
                    <a:pt x="195" y="1352"/>
                  </a:lnTo>
                  <a:lnTo>
                    <a:pt x="187" y="1370"/>
                  </a:lnTo>
                  <a:lnTo>
                    <a:pt x="160" y="1399"/>
                  </a:lnTo>
                  <a:lnTo>
                    <a:pt x="126" y="1416"/>
                  </a:lnTo>
                  <a:lnTo>
                    <a:pt x="86" y="1418"/>
                  </a:lnTo>
                  <a:lnTo>
                    <a:pt x="66" y="1412"/>
                  </a:lnTo>
                  <a:lnTo>
                    <a:pt x="48" y="1404"/>
                  </a:lnTo>
                  <a:lnTo>
                    <a:pt x="20" y="1377"/>
                  </a:lnTo>
                  <a:lnTo>
                    <a:pt x="3" y="1342"/>
                  </a:lnTo>
                  <a:lnTo>
                    <a:pt x="0" y="1303"/>
                  </a:lnTo>
                  <a:lnTo>
                    <a:pt x="7" y="1283"/>
                  </a:lnTo>
                  <a:lnTo>
                    <a:pt x="45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60" name="Freeform 55">
              <a:extLst>
                <a:ext uri="{FF2B5EF4-FFF2-40B4-BE49-F238E27FC236}">
                  <a16:creationId xmlns:a16="http://schemas.microsoft.com/office/drawing/2014/main" id="{F123122A-939C-B283-4DE8-DE20F3FA7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531" y="2129969"/>
              <a:ext cx="409575" cy="473075"/>
            </a:xfrm>
            <a:custGeom>
              <a:avLst/>
              <a:gdLst>
                <a:gd name="T0" fmla="*/ 855 w 1033"/>
                <a:gd name="T1" fmla="*/ 36 h 1193"/>
                <a:gd name="T2" fmla="*/ 869 w 1033"/>
                <a:gd name="T3" fmla="*/ 20 h 1193"/>
                <a:gd name="T4" fmla="*/ 904 w 1033"/>
                <a:gd name="T5" fmla="*/ 3 h 1193"/>
                <a:gd name="T6" fmla="*/ 943 w 1033"/>
                <a:gd name="T7" fmla="*/ 0 h 1193"/>
                <a:gd name="T8" fmla="*/ 981 w 1033"/>
                <a:gd name="T9" fmla="*/ 11 h 1193"/>
                <a:gd name="T10" fmla="*/ 998 w 1033"/>
                <a:gd name="T11" fmla="*/ 23 h 1193"/>
                <a:gd name="T12" fmla="*/ 1012 w 1033"/>
                <a:gd name="T13" fmla="*/ 37 h 1193"/>
                <a:gd name="T14" fmla="*/ 1030 w 1033"/>
                <a:gd name="T15" fmla="*/ 72 h 1193"/>
                <a:gd name="T16" fmla="*/ 1033 w 1033"/>
                <a:gd name="T17" fmla="*/ 111 h 1193"/>
                <a:gd name="T18" fmla="*/ 1022 w 1033"/>
                <a:gd name="T19" fmla="*/ 149 h 1193"/>
                <a:gd name="T20" fmla="*/ 1009 w 1033"/>
                <a:gd name="T21" fmla="*/ 164 h 1193"/>
                <a:gd name="T22" fmla="*/ 177 w 1033"/>
                <a:gd name="T23" fmla="*/ 1157 h 1193"/>
                <a:gd name="T24" fmla="*/ 163 w 1033"/>
                <a:gd name="T25" fmla="*/ 1173 h 1193"/>
                <a:gd name="T26" fmla="*/ 128 w 1033"/>
                <a:gd name="T27" fmla="*/ 1191 h 1193"/>
                <a:gd name="T28" fmla="*/ 89 w 1033"/>
                <a:gd name="T29" fmla="*/ 1193 h 1193"/>
                <a:gd name="T30" fmla="*/ 52 w 1033"/>
                <a:gd name="T31" fmla="*/ 1182 h 1193"/>
                <a:gd name="T32" fmla="*/ 35 w 1033"/>
                <a:gd name="T33" fmla="*/ 1170 h 1193"/>
                <a:gd name="T34" fmla="*/ 20 w 1033"/>
                <a:gd name="T35" fmla="*/ 1156 h 1193"/>
                <a:gd name="T36" fmla="*/ 2 w 1033"/>
                <a:gd name="T37" fmla="*/ 1121 h 1193"/>
                <a:gd name="T38" fmla="*/ 0 w 1033"/>
                <a:gd name="T39" fmla="*/ 1083 h 1193"/>
                <a:gd name="T40" fmla="*/ 10 w 1033"/>
                <a:gd name="T41" fmla="*/ 1046 h 1193"/>
                <a:gd name="T42" fmla="*/ 23 w 1033"/>
                <a:gd name="T43" fmla="*/ 1029 h 1193"/>
                <a:gd name="T44" fmla="*/ 855 w 1033"/>
                <a:gd name="T45" fmla="*/ 36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3" h="1193">
                  <a:moveTo>
                    <a:pt x="855" y="36"/>
                  </a:moveTo>
                  <a:lnTo>
                    <a:pt x="869" y="20"/>
                  </a:lnTo>
                  <a:lnTo>
                    <a:pt x="904" y="3"/>
                  </a:lnTo>
                  <a:lnTo>
                    <a:pt x="943" y="0"/>
                  </a:lnTo>
                  <a:lnTo>
                    <a:pt x="981" y="11"/>
                  </a:lnTo>
                  <a:lnTo>
                    <a:pt x="998" y="23"/>
                  </a:lnTo>
                  <a:lnTo>
                    <a:pt x="1012" y="37"/>
                  </a:lnTo>
                  <a:lnTo>
                    <a:pt x="1030" y="72"/>
                  </a:lnTo>
                  <a:lnTo>
                    <a:pt x="1033" y="111"/>
                  </a:lnTo>
                  <a:lnTo>
                    <a:pt x="1022" y="149"/>
                  </a:lnTo>
                  <a:lnTo>
                    <a:pt x="1009" y="164"/>
                  </a:lnTo>
                  <a:lnTo>
                    <a:pt x="177" y="1157"/>
                  </a:lnTo>
                  <a:lnTo>
                    <a:pt x="163" y="1173"/>
                  </a:lnTo>
                  <a:lnTo>
                    <a:pt x="128" y="1191"/>
                  </a:lnTo>
                  <a:lnTo>
                    <a:pt x="89" y="1193"/>
                  </a:lnTo>
                  <a:lnTo>
                    <a:pt x="52" y="1182"/>
                  </a:lnTo>
                  <a:lnTo>
                    <a:pt x="35" y="1170"/>
                  </a:lnTo>
                  <a:lnTo>
                    <a:pt x="20" y="1156"/>
                  </a:lnTo>
                  <a:lnTo>
                    <a:pt x="2" y="1121"/>
                  </a:lnTo>
                  <a:lnTo>
                    <a:pt x="0" y="1083"/>
                  </a:lnTo>
                  <a:lnTo>
                    <a:pt x="10" y="1046"/>
                  </a:lnTo>
                  <a:lnTo>
                    <a:pt x="23" y="1029"/>
                  </a:lnTo>
                  <a:lnTo>
                    <a:pt x="85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61" name="Freeform 56">
              <a:extLst>
                <a:ext uri="{FF2B5EF4-FFF2-40B4-BE49-F238E27FC236}">
                  <a16:creationId xmlns:a16="http://schemas.microsoft.com/office/drawing/2014/main" id="{6B2E8BF5-DDD3-BF11-AE9D-B4A35475B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1131" y="2537956"/>
              <a:ext cx="523875" cy="338138"/>
            </a:xfrm>
            <a:custGeom>
              <a:avLst/>
              <a:gdLst>
                <a:gd name="T0" fmla="*/ 1173 w 1324"/>
                <a:gd name="T1" fmla="*/ 14 h 850"/>
                <a:gd name="T2" fmla="*/ 1191 w 1324"/>
                <a:gd name="T3" fmla="*/ 5 h 850"/>
                <a:gd name="T4" fmla="*/ 1230 w 1324"/>
                <a:gd name="T5" fmla="*/ 0 h 850"/>
                <a:gd name="T6" fmla="*/ 1268 w 1324"/>
                <a:gd name="T7" fmla="*/ 10 h 850"/>
                <a:gd name="T8" fmla="*/ 1299 w 1324"/>
                <a:gd name="T9" fmla="*/ 34 h 850"/>
                <a:gd name="T10" fmla="*/ 1311 w 1324"/>
                <a:gd name="T11" fmla="*/ 51 h 850"/>
                <a:gd name="T12" fmla="*/ 1320 w 1324"/>
                <a:gd name="T13" fmla="*/ 69 h 850"/>
                <a:gd name="T14" fmla="*/ 1324 w 1324"/>
                <a:gd name="T15" fmla="*/ 108 h 850"/>
                <a:gd name="T16" fmla="*/ 1315 w 1324"/>
                <a:gd name="T17" fmla="*/ 145 h 850"/>
                <a:gd name="T18" fmla="*/ 1291 w 1324"/>
                <a:gd name="T19" fmla="*/ 176 h 850"/>
                <a:gd name="T20" fmla="*/ 1273 w 1324"/>
                <a:gd name="T21" fmla="*/ 188 h 850"/>
                <a:gd name="T22" fmla="*/ 152 w 1324"/>
                <a:gd name="T23" fmla="*/ 836 h 850"/>
                <a:gd name="T24" fmla="*/ 132 w 1324"/>
                <a:gd name="T25" fmla="*/ 845 h 850"/>
                <a:gd name="T26" fmla="*/ 94 w 1324"/>
                <a:gd name="T27" fmla="*/ 850 h 850"/>
                <a:gd name="T28" fmla="*/ 57 w 1324"/>
                <a:gd name="T29" fmla="*/ 840 h 850"/>
                <a:gd name="T30" fmla="*/ 26 w 1324"/>
                <a:gd name="T31" fmla="*/ 817 h 850"/>
                <a:gd name="T32" fmla="*/ 14 w 1324"/>
                <a:gd name="T33" fmla="*/ 800 h 850"/>
                <a:gd name="T34" fmla="*/ 5 w 1324"/>
                <a:gd name="T35" fmla="*/ 780 h 850"/>
                <a:gd name="T36" fmla="*/ 0 w 1324"/>
                <a:gd name="T37" fmla="*/ 742 h 850"/>
                <a:gd name="T38" fmla="*/ 11 w 1324"/>
                <a:gd name="T39" fmla="*/ 705 h 850"/>
                <a:gd name="T40" fmla="*/ 34 w 1324"/>
                <a:gd name="T41" fmla="*/ 674 h 850"/>
                <a:gd name="T42" fmla="*/ 51 w 1324"/>
                <a:gd name="T43" fmla="*/ 662 h 850"/>
                <a:gd name="T44" fmla="*/ 1173 w 1324"/>
                <a:gd name="T45" fmla="*/ 1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4" h="850">
                  <a:moveTo>
                    <a:pt x="1173" y="14"/>
                  </a:moveTo>
                  <a:lnTo>
                    <a:pt x="1191" y="5"/>
                  </a:lnTo>
                  <a:lnTo>
                    <a:pt x="1230" y="0"/>
                  </a:lnTo>
                  <a:lnTo>
                    <a:pt x="1268" y="10"/>
                  </a:lnTo>
                  <a:lnTo>
                    <a:pt x="1299" y="34"/>
                  </a:lnTo>
                  <a:lnTo>
                    <a:pt x="1311" y="51"/>
                  </a:lnTo>
                  <a:lnTo>
                    <a:pt x="1320" y="69"/>
                  </a:lnTo>
                  <a:lnTo>
                    <a:pt x="1324" y="108"/>
                  </a:lnTo>
                  <a:lnTo>
                    <a:pt x="1315" y="145"/>
                  </a:lnTo>
                  <a:lnTo>
                    <a:pt x="1291" y="176"/>
                  </a:lnTo>
                  <a:lnTo>
                    <a:pt x="1273" y="188"/>
                  </a:lnTo>
                  <a:lnTo>
                    <a:pt x="152" y="836"/>
                  </a:lnTo>
                  <a:lnTo>
                    <a:pt x="132" y="845"/>
                  </a:lnTo>
                  <a:lnTo>
                    <a:pt x="94" y="850"/>
                  </a:lnTo>
                  <a:lnTo>
                    <a:pt x="57" y="840"/>
                  </a:lnTo>
                  <a:lnTo>
                    <a:pt x="26" y="817"/>
                  </a:lnTo>
                  <a:lnTo>
                    <a:pt x="14" y="800"/>
                  </a:lnTo>
                  <a:lnTo>
                    <a:pt x="5" y="780"/>
                  </a:lnTo>
                  <a:lnTo>
                    <a:pt x="0" y="742"/>
                  </a:lnTo>
                  <a:lnTo>
                    <a:pt x="11" y="705"/>
                  </a:lnTo>
                  <a:lnTo>
                    <a:pt x="34" y="674"/>
                  </a:lnTo>
                  <a:lnTo>
                    <a:pt x="51" y="662"/>
                  </a:lnTo>
                  <a:lnTo>
                    <a:pt x="1173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62" name="Freeform 57">
              <a:extLst>
                <a:ext uri="{FF2B5EF4-FFF2-40B4-BE49-F238E27FC236}">
                  <a16:creationId xmlns:a16="http://schemas.microsoft.com/office/drawing/2014/main" id="{3173C008-4CCF-21DE-3095-960889549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781" y="3039606"/>
              <a:ext cx="587375" cy="169863"/>
            </a:xfrm>
            <a:custGeom>
              <a:avLst/>
              <a:gdLst>
                <a:gd name="T0" fmla="*/ 1361 w 1479"/>
                <a:gd name="T1" fmla="*/ 2 h 428"/>
                <a:gd name="T2" fmla="*/ 1381 w 1479"/>
                <a:gd name="T3" fmla="*/ 0 h 428"/>
                <a:gd name="T4" fmla="*/ 1420 w 1479"/>
                <a:gd name="T5" fmla="*/ 9 h 428"/>
                <a:gd name="T6" fmla="*/ 1451 w 1479"/>
                <a:gd name="T7" fmla="*/ 31 h 428"/>
                <a:gd name="T8" fmla="*/ 1473 w 1479"/>
                <a:gd name="T9" fmla="*/ 65 h 428"/>
                <a:gd name="T10" fmla="*/ 1477 w 1479"/>
                <a:gd name="T11" fmla="*/ 84 h 428"/>
                <a:gd name="T12" fmla="*/ 1479 w 1479"/>
                <a:gd name="T13" fmla="*/ 105 h 428"/>
                <a:gd name="T14" fmla="*/ 1470 w 1479"/>
                <a:gd name="T15" fmla="*/ 142 h 428"/>
                <a:gd name="T16" fmla="*/ 1448 w 1479"/>
                <a:gd name="T17" fmla="*/ 175 h 428"/>
                <a:gd name="T18" fmla="*/ 1416 w 1479"/>
                <a:gd name="T19" fmla="*/ 196 h 428"/>
                <a:gd name="T20" fmla="*/ 1395 w 1479"/>
                <a:gd name="T21" fmla="*/ 201 h 428"/>
                <a:gd name="T22" fmla="*/ 119 w 1479"/>
                <a:gd name="T23" fmla="*/ 425 h 428"/>
                <a:gd name="T24" fmla="*/ 99 w 1479"/>
                <a:gd name="T25" fmla="*/ 428 h 428"/>
                <a:gd name="T26" fmla="*/ 60 w 1479"/>
                <a:gd name="T27" fmla="*/ 419 h 428"/>
                <a:gd name="T28" fmla="*/ 29 w 1479"/>
                <a:gd name="T29" fmla="*/ 397 h 428"/>
                <a:gd name="T30" fmla="*/ 8 w 1479"/>
                <a:gd name="T31" fmla="*/ 364 h 428"/>
                <a:gd name="T32" fmla="*/ 3 w 1479"/>
                <a:gd name="T33" fmla="*/ 343 h 428"/>
                <a:gd name="T34" fmla="*/ 0 w 1479"/>
                <a:gd name="T35" fmla="*/ 324 h 428"/>
                <a:gd name="T36" fmla="*/ 9 w 1479"/>
                <a:gd name="T37" fmla="*/ 285 h 428"/>
                <a:gd name="T38" fmla="*/ 31 w 1479"/>
                <a:gd name="T39" fmla="*/ 254 h 428"/>
                <a:gd name="T40" fmla="*/ 65 w 1479"/>
                <a:gd name="T41" fmla="*/ 232 h 428"/>
                <a:gd name="T42" fmla="*/ 84 w 1479"/>
                <a:gd name="T43" fmla="*/ 228 h 428"/>
                <a:gd name="T44" fmla="*/ 1361 w 1479"/>
                <a:gd name="T45" fmla="*/ 2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1361" y="2"/>
                  </a:moveTo>
                  <a:lnTo>
                    <a:pt x="1381" y="0"/>
                  </a:lnTo>
                  <a:lnTo>
                    <a:pt x="1420" y="9"/>
                  </a:lnTo>
                  <a:lnTo>
                    <a:pt x="1451" y="31"/>
                  </a:lnTo>
                  <a:lnTo>
                    <a:pt x="1473" y="65"/>
                  </a:lnTo>
                  <a:lnTo>
                    <a:pt x="1477" y="84"/>
                  </a:lnTo>
                  <a:lnTo>
                    <a:pt x="1479" y="105"/>
                  </a:lnTo>
                  <a:lnTo>
                    <a:pt x="1470" y="142"/>
                  </a:lnTo>
                  <a:lnTo>
                    <a:pt x="1448" y="175"/>
                  </a:lnTo>
                  <a:lnTo>
                    <a:pt x="1416" y="196"/>
                  </a:lnTo>
                  <a:lnTo>
                    <a:pt x="1395" y="201"/>
                  </a:lnTo>
                  <a:lnTo>
                    <a:pt x="119" y="425"/>
                  </a:lnTo>
                  <a:lnTo>
                    <a:pt x="99" y="428"/>
                  </a:lnTo>
                  <a:lnTo>
                    <a:pt x="60" y="419"/>
                  </a:lnTo>
                  <a:lnTo>
                    <a:pt x="29" y="397"/>
                  </a:lnTo>
                  <a:lnTo>
                    <a:pt x="8" y="364"/>
                  </a:lnTo>
                  <a:lnTo>
                    <a:pt x="3" y="343"/>
                  </a:lnTo>
                  <a:lnTo>
                    <a:pt x="0" y="324"/>
                  </a:lnTo>
                  <a:lnTo>
                    <a:pt x="9" y="285"/>
                  </a:lnTo>
                  <a:lnTo>
                    <a:pt x="31" y="254"/>
                  </a:lnTo>
                  <a:lnTo>
                    <a:pt x="65" y="232"/>
                  </a:lnTo>
                  <a:lnTo>
                    <a:pt x="84" y="228"/>
                  </a:lnTo>
                  <a:lnTo>
                    <a:pt x="136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63" name="Freeform 58">
              <a:extLst>
                <a:ext uri="{FF2B5EF4-FFF2-40B4-BE49-F238E27FC236}">
                  <a16:creationId xmlns:a16="http://schemas.microsoft.com/office/drawing/2014/main" id="{35FCC398-5AC8-421E-738C-3B976BADF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719" y="1769606"/>
              <a:ext cx="79375" cy="593725"/>
            </a:xfrm>
            <a:custGeom>
              <a:avLst/>
              <a:gdLst>
                <a:gd name="T0" fmla="*/ 0 w 202"/>
                <a:gd name="T1" fmla="*/ 102 h 1498"/>
                <a:gd name="T2" fmla="*/ 1 w 202"/>
                <a:gd name="T3" fmla="*/ 81 h 1498"/>
                <a:gd name="T4" fmla="*/ 16 w 202"/>
                <a:gd name="T5" fmla="*/ 45 h 1498"/>
                <a:gd name="T6" fmla="*/ 44 w 202"/>
                <a:gd name="T7" fmla="*/ 17 h 1498"/>
                <a:gd name="T8" fmla="*/ 80 w 202"/>
                <a:gd name="T9" fmla="*/ 2 h 1498"/>
                <a:gd name="T10" fmla="*/ 101 w 202"/>
                <a:gd name="T11" fmla="*/ 0 h 1498"/>
                <a:gd name="T12" fmla="*/ 121 w 202"/>
                <a:gd name="T13" fmla="*/ 2 h 1498"/>
                <a:gd name="T14" fmla="*/ 158 w 202"/>
                <a:gd name="T15" fmla="*/ 17 h 1498"/>
                <a:gd name="T16" fmla="*/ 185 w 202"/>
                <a:gd name="T17" fmla="*/ 45 h 1498"/>
                <a:gd name="T18" fmla="*/ 200 w 202"/>
                <a:gd name="T19" fmla="*/ 81 h 1498"/>
                <a:gd name="T20" fmla="*/ 202 w 202"/>
                <a:gd name="T21" fmla="*/ 102 h 1498"/>
                <a:gd name="T22" fmla="*/ 202 w 202"/>
                <a:gd name="T23" fmla="*/ 1398 h 1498"/>
                <a:gd name="T24" fmla="*/ 200 w 202"/>
                <a:gd name="T25" fmla="*/ 1417 h 1498"/>
                <a:gd name="T26" fmla="*/ 185 w 202"/>
                <a:gd name="T27" fmla="*/ 1454 h 1498"/>
                <a:gd name="T28" fmla="*/ 158 w 202"/>
                <a:gd name="T29" fmla="*/ 1481 h 1498"/>
                <a:gd name="T30" fmla="*/ 121 w 202"/>
                <a:gd name="T31" fmla="*/ 1496 h 1498"/>
                <a:gd name="T32" fmla="*/ 101 w 202"/>
                <a:gd name="T33" fmla="*/ 1498 h 1498"/>
                <a:gd name="T34" fmla="*/ 80 w 202"/>
                <a:gd name="T35" fmla="*/ 1496 h 1498"/>
                <a:gd name="T36" fmla="*/ 44 w 202"/>
                <a:gd name="T37" fmla="*/ 1481 h 1498"/>
                <a:gd name="T38" fmla="*/ 16 w 202"/>
                <a:gd name="T39" fmla="*/ 1454 h 1498"/>
                <a:gd name="T40" fmla="*/ 1 w 202"/>
                <a:gd name="T41" fmla="*/ 1417 h 1498"/>
                <a:gd name="T42" fmla="*/ 0 w 202"/>
                <a:gd name="T43" fmla="*/ 1398 h 1498"/>
                <a:gd name="T44" fmla="*/ 0 w 202"/>
                <a:gd name="T45" fmla="*/ 102 h 1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2" h="1498">
                  <a:moveTo>
                    <a:pt x="0" y="102"/>
                  </a:moveTo>
                  <a:lnTo>
                    <a:pt x="1" y="81"/>
                  </a:lnTo>
                  <a:lnTo>
                    <a:pt x="16" y="45"/>
                  </a:lnTo>
                  <a:lnTo>
                    <a:pt x="44" y="1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21" y="2"/>
                  </a:lnTo>
                  <a:lnTo>
                    <a:pt x="158" y="17"/>
                  </a:lnTo>
                  <a:lnTo>
                    <a:pt x="185" y="45"/>
                  </a:lnTo>
                  <a:lnTo>
                    <a:pt x="200" y="81"/>
                  </a:lnTo>
                  <a:lnTo>
                    <a:pt x="202" y="102"/>
                  </a:lnTo>
                  <a:lnTo>
                    <a:pt x="202" y="1398"/>
                  </a:lnTo>
                  <a:lnTo>
                    <a:pt x="200" y="1417"/>
                  </a:lnTo>
                  <a:lnTo>
                    <a:pt x="185" y="1454"/>
                  </a:lnTo>
                  <a:lnTo>
                    <a:pt x="158" y="1481"/>
                  </a:lnTo>
                  <a:lnTo>
                    <a:pt x="121" y="1496"/>
                  </a:lnTo>
                  <a:lnTo>
                    <a:pt x="101" y="1498"/>
                  </a:lnTo>
                  <a:lnTo>
                    <a:pt x="80" y="1496"/>
                  </a:lnTo>
                  <a:lnTo>
                    <a:pt x="44" y="1481"/>
                  </a:lnTo>
                  <a:lnTo>
                    <a:pt x="16" y="1454"/>
                  </a:lnTo>
                  <a:lnTo>
                    <a:pt x="1" y="1417"/>
                  </a:lnTo>
                  <a:lnTo>
                    <a:pt x="0" y="13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56" name="Freeform 59">
              <a:extLst>
                <a:ext uri="{FF2B5EF4-FFF2-40B4-BE49-F238E27FC236}">
                  <a16:creationId xmlns:a16="http://schemas.microsoft.com/office/drawing/2014/main" id="{4A69E603-FC43-926C-26E3-71948ADDE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256" y="1863269"/>
              <a:ext cx="255588" cy="561975"/>
            </a:xfrm>
            <a:custGeom>
              <a:avLst/>
              <a:gdLst>
                <a:gd name="T0" fmla="*/ 6 w 644"/>
                <a:gd name="T1" fmla="*/ 134 h 1418"/>
                <a:gd name="T2" fmla="*/ 0 w 644"/>
                <a:gd name="T3" fmla="*/ 114 h 1418"/>
                <a:gd name="T4" fmla="*/ 2 w 644"/>
                <a:gd name="T5" fmla="*/ 75 h 1418"/>
                <a:gd name="T6" fmla="*/ 18 w 644"/>
                <a:gd name="T7" fmla="*/ 40 h 1418"/>
                <a:gd name="T8" fmla="*/ 48 w 644"/>
                <a:gd name="T9" fmla="*/ 13 h 1418"/>
                <a:gd name="T10" fmla="*/ 66 w 644"/>
                <a:gd name="T11" fmla="*/ 5 h 1418"/>
                <a:gd name="T12" fmla="*/ 85 w 644"/>
                <a:gd name="T13" fmla="*/ 0 h 1418"/>
                <a:gd name="T14" fmla="*/ 124 w 644"/>
                <a:gd name="T15" fmla="*/ 1 h 1418"/>
                <a:gd name="T16" fmla="*/ 159 w 644"/>
                <a:gd name="T17" fmla="*/ 18 h 1418"/>
                <a:gd name="T18" fmla="*/ 186 w 644"/>
                <a:gd name="T19" fmla="*/ 47 h 1418"/>
                <a:gd name="T20" fmla="*/ 194 w 644"/>
                <a:gd name="T21" fmla="*/ 65 h 1418"/>
                <a:gd name="T22" fmla="*/ 638 w 644"/>
                <a:gd name="T23" fmla="*/ 1283 h 1418"/>
                <a:gd name="T24" fmla="*/ 644 w 644"/>
                <a:gd name="T25" fmla="*/ 1303 h 1418"/>
                <a:gd name="T26" fmla="*/ 641 w 644"/>
                <a:gd name="T27" fmla="*/ 1342 h 1418"/>
                <a:gd name="T28" fmla="*/ 625 w 644"/>
                <a:gd name="T29" fmla="*/ 1377 h 1418"/>
                <a:gd name="T30" fmla="*/ 596 w 644"/>
                <a:gd name="T31" fmla="*/ 1404 h 1418"/>
                <a:gd name="T32" fmla="*/ 578 w 644"/>
                <a:gd name="T33" fmla="*/ 1412 h 1418"/>
                <a:gd name="T34" fmla="*/ 558 w 644"/>
                <a:gd name="T35" fmla="*/ 1418 h 1418"/>
                <a:gd name="T36" fmla="*/ 518 w 644"/>
                <a:gd name="T37" fmla="*/ 1416 h 1418"/>
                <a:gd name="T38" fmla="*/ 483 w 644"/>
                <a:gd name="T39" fmla="*/ 1399 h 1418"/>
                <a:gd name="T40" fmla="*/ 457 w 644"/>
                <a:gd name="T41" fmla="*/ 1370 h 1418"/>
                <a:gd name="T42" fmla="*/ 450 w 644"/>
                <a:gd name="T43" fmla="*/ 1352 h 1418"/>
                <a:gd name="T44" fmla="*/ 6 w 644"/>
                <a:gd name="T45" fmla="*/ 134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6" y="134"/>
                  </a:moveTo>
                  <a:lnTo>
                    <a:pt x="0" y="114"/>
                  </a:lnTo>
                  <a:lnTo>
                    <a:pt x="2" y="75"/>
                  </a:lnTo>
                  <a:lnTo>
                    <a:pt x="18" y="40"/>
                  </a:lnTo>
                  <a:lnTo>
                    <a:pt x="48" y="13"/>
                  </a:lnTo>
                  <a:lnTo>
                    <a:pt x="66" y="5"/>
                  </a:lnTo>
                  <a:lnTo>
                    <a:pt x="85" y="0"/>
                  </a:lnTo>
                  <a:lnTo>
                    <a:pt x="124" y="1"/>
                  </a:lnTo>
                  <a:lnTo>
                    <a:pt x="159" y="18"/>
                  </a:lnTo>
                  <a:lnTo>
                    <a:pt x="186" y="47"/>
                  </a:lnTo>
                  <a:lnTo>
                    <a:pt x="194" y="65"/>
                  </a:lnTo>
                  <a:lnTo>
                    <a:pt x="638" y="1283"/>
                  </a:lnTo>
                  <a:lnTo>
                    <a:pt x="644" y="1303"/>
                  </a:lnTo>
                  <a:lnTo>
                    <a:pt x="641" y="1342"/>
                  </a:lnTo>
                  <a:lnTo>
                    <a:pt x="625" y="1377"/>
                  </a:lnTo>
                  <a:lnTo>
                    <a:pt x="596" y="1404"/>
                  </a:lnTo>
                  <a:lnTo>
                    <a:pt x="578" y="1412"/>
                  </a:lnTo>
                  <a:lnTo>
                    <a:pt x="558" y="1418"/>
                  </a:lnTo>
                  <a:lnTo>
                    <a:pt x="518" y="1416"/>
                  </a:lnTo>
                  <a:lnTo>
                    <a:pt x="483" y="1399"/>
                  </a:lnTo>
                  <a:lnTo>
                    <a:pt x="457" y="1370"/>
                  </a:lnTo>
                  <a:lnTo>
                    <a:pt x="450" y="1352"/>
                  </a:lnTo>
                  <a:lnTo>
                    <a:pt x="6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57" name="Freeform 60">
              <a:extLst>
                <a:ext uri="{FF2B5EF4-FFF2-40B4-BE49-F238E27FC236}">
                  <a16:creationId xmlns:a16="http://schemas.microsoft.com/office/drawing/2014/main" id="{F387174A-A80F-BF7B-7B9F-2E2551828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706" y="2129969"/>
              <a:ext cx="411163" cy="473075"/>
            </a:xfrm>
            <a:custGeom>
              <a:avLst/>
              <a:gdLst>
                <a:gd name="T0" fmla="*/ 25 w 1035"/>
                <a:gd name="T1" fmla="*/ 164 h 1193"/>
                <a:gd name="T2" fmla="*/ 12 w 1035"/>
                <a:gd name="T3" fmla="*/ 149 h 1193"/>
                <a:gd name="T4" fmla="*/ 0 w 1035"/>
                <a:gd name="T5" fmla="*/ 111 h 1193"/>
                <a:gd name="T6" fmla="*/ 4 w 1035"/>
                <a:gd name="T7" fmla="*/ 72 h 1193"/>
                <a:gd name="T8" fmla="*/ 22 w 1035"/>
                <a:gd name="T9" fmla="*/ 37 h 1193"/>
                <a:gd name="T10" fmla="*/ 36 w 1035"/>
                <a:gd name="T11" fmla="*/ 23 h 1193"/>
                <a:gd name="T12" fmla="*/ 53 w 1035"/>
                <a:gd name="T13" fmla="*/ 11 h 1193"/>
                <a:gd name="T14" fmla="*/ 91 w 1035"/>
                <a:gd name="T15" fmla="*/ 0 h 1193"/>
                <a:gd name="T16" fmla="*/ 130 w 1035"/>
                <a:gd name="T17" fmla="*/ 3 h 1193"/>
                <a:gd name="T18" fmla="*/ 165 w 1035"/>
                <a:gd name="T19" fmla="*/ 20 h 1193"/>
                <a:gd name="T20" fmla="*/ 179 w 1035"/>
                <a:gd name="T21" fmla="*/ 36 h 1193"/>
                <a:gd name="T22" fmla="*/ 1011 w 1035"/>
                <a:gd name="T23" fmla="*/ 1029 h 1193"/>
                <a:gd name="T24" fmla="*/ 1023 w 1035"/>
                <a:gd name="T25" fmla="*/ 1046 h 1193"/>
                <a:gd name="T26" fmla="*/ 1035 w 1035"/>
                <a:gd name="T27" fmla="*/ 1083 h 1193"/>
                <a:gd name="T28" fmla="*/ 1032 w 1035"/>
                <a:gd name="T29" fmla="*/ 1121 h 1193"/>
                <a:gd name="T30" fmla="*/ 1014 w 1035"/>
                <a:gd name="T31" fmla="*/ 1156 h 1193"/>
                <a:gd name="T32" fmla="*/ 998 w 1035"/>
                <a:gd name="T33" fmla="*/ 1170 h 1193"/>
                <a:gd name="T34" fmla="*/ 983 w 1035"/>
                <a:gd name="T35" fmla="*/ 1182 h 1193"/>
                <a:gd name="T36" fmla="*/ 945 w 1035"/>
                <a:gd name="T37" fmla="*/ 1193 h 1193"/>
                <a:gd name="T38" fmla="*/ 906 w 1035"/>
                <a:gd name="T39" fmla="*/ 1191 h 1193"/>
                <a:gd name="T40" fmla="*/ 871 w 1035"/>
                <a:gd name="T41" fmla="*/ 1173 h 1193"/>
                <a:gd name="T42" fmla="*/ 857 w 1035"/>
                <a:gd name="T43" fmla="*/ 1157 h 1193"/>
                <a:gd name="T44" fmla="*/ 25 w 1035"/>
                <a:gd name="T45" fmla="*/ 164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5" h="1193">
                  <a:moveTo>
                    <a:pt x="25" y="164"/>
                  </a:moveTo>
                  <a:lnTo>
                    <a:pt x="12" y="149"/>
                  </a:lnTo>
                  <a:lnTo>
                    <a:pt x="0" y="111"/>
                  </a:lnTo>
                  <a:lnTo>
                    <a:pt x="4" y="72"/>
                  </a:lnTo>
                  <a:lnTo>
                    <a:pt x="22" y="37"/>
                  </a:lnTo>
                  <a:lnTo>
                    <a:pt x="36" y="23"/>
                  </a:lnTo>
                  <a:lnTo>
                    <a:pt x="53" y="11"/>
                  </a:lnTo>
                  <a:lnTo>
                    <a:pt x="91" y="0"/>
                  </a:lnTo>
                  <a:lnTo>
                    <a:pt x="130" y="3"/>
                  </a:lnTo>
                  <a:lnTo>
                    <a:pt x="165" y="20"/>
                  </a:lnTo>
                  <a:lnTo>
                    <a:pt x="179" y="36"/>
                  </a:lnTo>
                  <a:lnTo>
                    <a:pt x="1011" y="1029"/>
                  </a:lnTo>
                  <a:lnTo>
                    <a:pt x="1023" y="1046"/>
                  </a:lnTo>
                  <a:lnTo>
                    <a:pt x="1035" y="1083"/>
                  </a:lnTo>
                  <a:lnTo>
                    <a:pt x="1032" y="1121"/>
                  </a:lnTo>
                  <a:lnTo>
                    <a:pt x="1014" y="1156"/>
                  </a:lnTo>
                  <a:lnTo>
                    <a:pt x="998" y="1170"/>
                  </a:lnTo>
                  <a:lnTo>
                    <a:pt x="983" y="1182"/>
                  </a:lnTo>
                  <a:lnTo>
                    <a:pt x="945" y="1193"/>
                  </a:lnTo>
                  <a:lnTo>
                    <a:pt x="906" y="1191"/>
                  </a:lnTo>
                  <a:lnTo>
                    <a:pt x="871" y="1173"/>
                  </a:lnTo>
                  <a:lnTo>
                    <a:pt x="857" y="1157"/>
                  </a:lnTo>
                  <a:lnTo>
                    <a:pt x="25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58" name="Freeform 61">
              <a:extLst>
                <a:ext uri="{FF2B5EF4-FFF2-40B4-BE49-F238E27FC236}">
                  <a16:creationId xmlns:a16="http://schemas.microsoft.com/office/drawing/2014/main" id="{A2F83265-48EC-BE93-4D02-A4414997E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06" y="2537956"/>
              <a:ext cx="525463" cy="338138"/>
            </a:xfrm>
            <a:custGeom>
              <a:avLst/>
              <a:gdLst>
                <a:gd name="T0" fmla="*/ 50 w 1323"/>
                <a:gd name="T1" fmla="*/ 188 h 850"/>
                <a:gd name="T2" fmla="*/ 32 w 1323"/>
                <a:gd name="T3" fmla="*/ 176 h 850"/>
                <a:gd name="T4" fmla="*/ 9 w 1323"/>
                <a:gd name="T5" fmla="*/ 145 h 850"/>
                <a:gd name="T6" fmla="*/ 0 w 1323"/>
                <a:gd name="T7" fmla="*/ 108 h 850"/>
                <a:gd name="T8" fmla="*/ 3 w 1323"/>
                <a:gd name="T9" fmla="*/ 69 h 850"/>
                <a:gd name="T10" fmla="*/ 13 w 1323"/>
                <a:gd name="T11" fmla="*/ 51 h 850"/>
                <a:gd name="T12" fmla="*/ 24 w 1323"/>
                <a:gd name="T13" fmla="*/ 34 h 850"/>
                <a:gd name="T14" fmla="*/ 55 w 1323"/>
                <a:gd name="T15" fmla="*/ 10 h 850"/>
                <a:gd name="T16" fmla="*/ 93 w 1323"/>
                <a:gd name="T17" fmla="*/ 0 h 850"/>
                <a:gd name="T18" fmla="*/ 132 w 1323"/>
                <a:gd name="T19" fmla="*/ 5 h 850"/>
                <a:gd name="T20" fmla="*/ 150 w 1323"/>
                <a:gd name="T21" fmla="*/ 14 h 850"/>
                <a:gd name="T22" fmla="*/ 1273 w 1323"/>
                <a:gd name="T23" fmla="*/ 662 h 850"/>
                <a:gd name="T24" fmla="*/ 1289 w 1323"/>
                <a:gd name="T25" fmla="*/ 674 h 850"/>
                <a:gd name="T26" fmla="*/ 1313 w 1323"/>
                <a:gd name="T27" fmla="*/ 705 h 850"/>
                <a:gd name="T28" fmla="*/ 1323 w 1323"/>
                <a:gd name="T29" fmla="*/ 742 h 850"/>
                <a:gd name="T30" fmla="*/ 1318 w 1323"/>
                <a:gd name="T31" fmla="*/ 780 h 850"/>
                <a:gd name="T32" fmla="*/ 1309 w 1323"/>
                <a:gd name="T33" fmla="*/ 800 h 850"/>
                <a:gd name="T34" fmla="*/ 1297 w 1323"/>
                <a:gd name="T35" fmla="*/ 817 h 850"/>
                <a:gd name="T36" fmla="*/ 1266 w 1323"/>
                <a:gd name="T37" fmla="*/ 840 h 850"/>
                <a:gd name="T38" fmla="*/ 1230 w 1323"/>
                <a:gd name="T39" fmla="*/ 850 h 850"/>
                <a:gd name="T40" fmla="*/ 1191 w 1323"/>
                <a:gd name="T41" fmla="*/ 845 h 850"/>
                <a:gd name="T42" fmla="*/ 1171 w 1323"/>
                <a:gd name="T43" fmla="*/ 836 h 850"/>
                <a:gd name="T44" fmla="*/ 50 w 1323"/>
                <a:gd name="T45" fmla="*/ 188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3" h="850">
                  <a:moveTo>
                    <a:pt x="50" y="188"/>
                  </a:moveTo>
                  <a:lnTo>
                    <a:pt x="32" y="176"/>
                  </a:lnTo>
                  <a:lnTo>
                    <a:pt x="9" y="145"/>
                  </a:lnTo>
                  <a:lnTo>
                    <a:pt x="0" y="108"/>
                  </a:lnTo>
                  <a:lnTo>
                    <a:pt x="3" y="69"/>
                  </a:lnTo>
                  <a:lnTo>
                    <a:pt x="13" y="51"/>
                  </a:lnTo>
                  <a:lnTo>
                    <a:pt x="24" y="34"/>
                  </a:lnTo>
                  <a:lnTo>
                    <a:pt x="55" y="10"/>
                  </a:lnTo>
                  <a:lnTo>
                    <a:pt x="93" y="0"/>
                  </a:lnTo>
                  <a:lnTo>
                    <a:pt x="132" y="5"/>
                  </a:lnTo>
                  <a:lnTo>
                    <a:pt x="150" y="14"/>
                  </a:lnTo>
                  <a:lnTo>
                    <a:pt x="1273" y="662"/>
                  </a:lnTo>
                  <a:lnTo>
                    <a:pt x="1289" y="674"/>
                  </a:lnTo>
                  <a:lnTo>
                    <a:pt x="1313" y="705"/>
                  </a:lnTo>
                  <a:lnTo>
                    <a:pt x="1323" y="742"/>
                  </a:lnTo>
                  <a:lnTo>
                    <a:pt x="1318" y="780"/>
                  </a:lnTo>
                  <a:lnTo>
                    <a:pt x="1309" y="800"/>
                  </a:lnTo>
                  <a:lnTo>
                    <a:pt x="1297" y="817"/>
                  </a:lnTo>
                  <a:lnTo>
                    <a:pt x="1266" y="840"/>
                  </a:lnTo>
                  <a:lnTo>
                    <a:pt x="1230" y="850"/>
                  </a:lnTo>
                  <a:lnTo>
                    <a:pt x="1191" y="845"/>
                  </a:lnTo>
                  <a:lnTo>
                    <a:pt x="1171" y="836"/>
                  </a:lnTo>
                  <a:lnTo>
                    <a:pt x="50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59" name="Freeform 62">
              <a:extLst>
                <a:ext uri="{FF2B5EF4-FFF2-40B4-BE49-F238E27FC236}">
                  <a16:creationId xmlns:a16="http://schemas.microsoft.com/office/drawing/2014/main" id="{FC815BF8-A4EB-A8AF-13B6-7E3A58C2A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244" y="3039606"/>
              <a:ext cx="585788" cy="169863"/>
            </a:xfrm>
            <a:custGeom>
              <a:avLst/>
              <a:gdLst>
                <a:gd name="T0" fmla="*/ 84 w 1479"/>
                <a:gd name="T1" fmla="*/ 201 h 428"/>
                <a:gd name="T2" fmla="*/ 64 w 1479"/>
                <a:gd name="T3" fmla="*/ 196 h 428"/>
                <a:gd name="T4" fmla="*/ 31 w 1479"/>
                <a:gd name="T5" fmla="*/ 175 h 428"/>
                <a:gd name="T6" fmla="*/ 9 w 1479"/>
                <a:gd name="T7" fmla="*/ 142 h 428"/>
                <a:gd name="T8" fmla="*/ 0 w 1479"/>
                <a:gd name="T9" fmla="*/ 105 h 428"/>
                <a:gd name="T10" fmla="*/ 3 w 1479"/>
                <a:gd name="T11" fmla="*/ 84 h 428"/>
                <a:gd name="T12" fmla="*/ 7 w 1479"/>
                <a:gd name="T13" fmla="*/ 65 h 428"/>
                <a:gd name="T14" fmla="*/ 29 w 1479"/>
                <a:gd name="T15" fmla="*/ 31 h 428"/>
                <a:gd name="T16" fmla="*/ 60 w 1479"/>
                <a:gd name="T17" fmla="*/ 9 h 428"/>
                <a:gd name="T18" fmla="*/ 99 w 1479"/>
                <a:gd name="T19" fmla="*/ 0 h 428"/>
                <a:gd name="T20" fmla="*/ 118 w 1479"/>
                <a:gd name="T21" fmla="*/ 2 h 428"/>
                <a:gd name="T22" fmla="*/ 1395 w 1479"/>
                <a:gd name="T23" fmla="*/ 228 h 428"/>
                <a:gd name="T24" fmla="*/ 1414 w 1479"/>
                <a:gd name="T25" fmla="*/ 232 h 428"/>
                <a:gd name="T26" fmla="*/ 1448 w 1479"/>
                <a:gd name="T27" fmla="*/ 254 h 428"/>
                <a:gd name="T28" fmla="*/ 1470 w 1479"/>
                <a:gd name="T29" fmla="*/ 285 h 428"/>
                <a:gd name="T30" fmla="*/ 1479 w 1479"/>
                <a:gd name="T31" fmla="*/ 324 h 428"/>
                <a:gd name="T32" fmla="*/ 1477 w 1479"/>
                <a:gd name="T33" fmla="*/ 343 h 428"/>
                <a:gd name="T34" fmla="*/ 1471 w 1479"/>
                <a:gd name="T35" fmla="*/ 364 h 428"/>
                <a:gd name="T36" fmla="*/ 1451 w 1479"/>
                <a:gd name="T37" fmla="*/ 397 h 428"/>
                <a:gd name="T38" fmla="*/ 1420 w 1479"/>
                <a:gd name="T39" fmla="*/ 419 h 428"/>
                <a:gd name="T40" fmla="*/ 1381 w 1479"/>
                <a:gd name="T41" fmla="*/ 428 h 428"/>
                <a:gd name="T42" fmla="*/ 1360 w 1479"/>
                <a:gd name="T43" fmla="*/ 425 h 428"/>
                <a:gd name="T44" fmla="*/ 84 w 1479"/>
                <a:gd name="T45" fmla="*/ 201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84" y="201"/>
                  </a:moveTo>
                  <a:lnTo>
                    <a:pt x="64" y="196"/>
                  </a:lnTo>
                  <a:lnTo>
                    <a:pt x="31" y="175"/>
                  </a:lnTo>
                  <a:lnTo>
                    <a:pt x="9" y="142"/>
                  </a:lnTo>
                  <a:lnTo>
                    <a:pt x="0" y="105"/>
                  </a:lnTo>
                  <a:lnTo>
                    <a:pt x="3" y="84"/>
                  </a:lnTo>
                  <a:lnTo>
                    <a:pt x="7" y="65"/>
                  </a:lnTo>
                  <a:lnTo>
                    <a:pt x="29" y="31"/>
                  </a:lnTo>
                  <a:lnTo>
                    <a:pt x="60" y="9"/>
                  </a:lnTo>
                  <a:lnTo>
                    <a:pt x="99" y="0"/>
                  </a:lnTo>
                  <a:lnTo>
                    <a:pt x="118" y="2"/>
                  </a:lnTo>
                  <a:lnTo>
                    <a:pt x="1395" y="228"/>
                  </a:lnTo>
                  <a:lnTo>
                    <a:pt x="1414" y="232"/>
                  </a:lnTo>
                  <a:lnTo>
                    <a:pt x="1448" y="254"/>
                  </a:lnTo>
                  <a:lnTo>
                    <a:pt x="1470" y="285"/>
                  </a:lnTo>
                  <a:lnTo>
                    <a:pt x="1479" y="324"/>
                  </a:lnTo>
                  <a:lnTo>
                    <a:pt x="1477" y="343"/>
                  </a:lnTo>
                  <a:lnTo>
                    <a:pt x="1471" y="364"/>
                  </a:lnTo>
                  <a:lnTo>
                    <a:pt x="1451" y="397"/>
                  </a:lnTo>
                  <a:lnTo>
                    <a:pt x="1420" y="419"/>
                  </a:lnTo>
                  <a:lnTo>
                    <a:pt x="1381" y="428"/>
                  </a:lnTo>
                  <a:lnTo>
                    <a:pt x="1360" y="425"/>
                  </a:lnTo>
                  <a:lnTo>
                    <a:pt x="84" y="2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sp>
        <p:nvSpPr>
          <p:cNvPr id="264" name="Rectangle 263">
            <a:extLst>
              <a:ext uri="{FF2B5EF4-FFF2-40B4-BE49-F238E27FC236}">
                <a16:creationId xmlns:a16="http://schemas.microsoft.com/office/drawing/2014/main" id="{D8A7996A-2EBC-43DF-DA91-B42BFDE5F903}"/>
              </a:ext>
            </a:extLst>
          </p:cNvPr>
          <p:cNvSpPr/>
          <p:nvPr/>
        </p:nvSpPr>
        <p:spPr>
          <a:xfrm>
            <a:off x="211065" y="2090290"/>
            <a:ext cx="24680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2">
                    <a:lumMod val="50000"/>
                  </a:schemeClr>
                </a:solidFill>
              </a:rPr>
              <a:t>Données : Données de la saison NBA 2024 – 2025 par joueurs ( source du fichier de base ) + import de données depuis le site de la NBA pour plus de détails sur les équipes.</a:t>
            </a:r>
            <a:endParaRPr lang="en-US" sz="15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A10AA96C-8EB0-D1B6-7D2A-3337D47D8368}"/>
              </a:ext>
            </a:extLst>
          </p:cNvPr>
          <p:cNvSpPr/>
          <p:nvPr/>
        </p:nvSpPr>
        <p:spPr>
          <a:xfrm>
            <a:off x="6051944" y="1288411"/>
            <a:ext cx="171728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2">
                    <a:lumMod val="50000"/>
                  </a:schemeClr>
                </a:solidFill>
              </a:rPr>
              <a:t>But : Analyser ce qui fait un bon joueur et une bonne équipe</a:t>
            </a:r>
            <a:endParaRPr lang="en-US" sz="15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3F651658-729E-FD4D-BC97-CFF9FFAA93B5}"/>
              </a:ext>
            </a:extLst>
          </p:cNvPr>
          <p:cNvSpPr/>
          <p:nvPr/>
        </p:nvSpPr>
        <p:spPr>
          <a:xfrm>
            <a:off x="6081912" y="3411698"/>
            <a:ext cx="25223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2">
                    <a:lumMod val="50000"/>
                  </a:schemeClr>
                </a:solidFill>
              </a:rPr>
              <a:t>Infos complémentaires : PDF avec dictionnaire KPIs en annexe.</a:t>
            </a:r>
            <a:endParaRPr lang="en-US" sz="15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131C836-C060-F4B1-B1DC-9E33650C8423}"/>
              </a:ext>
            </a:extLst>
          </p:cNvPr>
          <p:cNvSpPr txBox="1"/>
          <p:nvPr/>
        </p:nvSpPr>
        <p:spPr>
          <a:xfrm>
            <a:off x="0" y="28575"/>
            <a:ext cx="744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43" grpId="0" animBg="1"/>
      <p:bldP spid="45" grpId="0" animBg="1"/>
      <p:bldP spid="49" grpId="0" animBg="1"/>
      <p:bldP spid="52" grpId="0" animBg="1"/>
      <p:bldP spid="56" grpId="0" animBg="1"/>
      <p:bldP spid="264" grpId="0"/>
      <p:bldP spid="266" grpId="0"/>
      <p:bldP spid="2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Méthodologie de l’analyse</a:t>
            </a:r>
            <a:endParaRPr dirty="0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A5194733-C794-F405-6095-91D42372D87D}"/>
              </a:ext>
            </a:extLst>
          </p:cNvPr>
          <p:cNvSpPr/>
          <p:nvPr/>
        </p:nvSpPr>
        <p:spPr>
          <a:xfrm>
            <a:off x="1373248" y="1160094"/>
            <a:ext cx="759232" cy="1084619"/>
          </a:xfrm>
          <a:custGeom>
            <a:avLst/>
            <a:gdLst>
              <a:gd name="connsiteX0" fmla="*/ 0 w 1084618"/>
              <a:gd name="connsiteY0" fmla="*/ 0 h 759232"/>
              <a:gd name="connsiteX1" fmla="*/ 705002 w 1084618"/>
              <a:gd name="connsiteY1" fmla="*/ 0 h 759232"/>
              <a:gd name="connsiteX2" fmla="*/ 1084618 w 1084618"/>
              <a:gd name="connsiteY2" fmla="*/ 379616 h 759232"/>
              <a:gd name="connsiteX3" fmla="*/ 705002 w 1084618"/>
              <a:gd name="connsiteY3" fmla="*/ 759232 h 759232"/>
              <a:gd name="connsiteX4" fmla="*/ 0 w 1084618"/>
              <a:gd name="connsiteY4" fmla="*/ 759232 h 759232"/>
              <a:gd name="connsiteX5" fmla="*/ 379616 w 1084618"/>
              <a:gd name="connsiteY5" fmla="*/ 379616 h 759232"/>
              <a:gd name="connsiteX6" fmla="*/ 0 w 1084618"/>
              <a:gd name="connsiteY6" fmla="*/ 0 h 75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4618" h="759232">
                <a:moveTo>
                  <a:pt x="1084617" y="0"/>
                </a:moveTo>
                <a:lnTo>
                  <a:pt x="1084617" y="493501"/>
                </a:lnTo>
                <a:lnTo>
                  <a:pt x="542309" y="759232"/>
                </a:lnTo>
                <a:lnTo>
                  <a:pt x="1" y="493501"/>
                </a:lnTo>
                <a:lnTo>
                  <a:pt x="1" y="0"/>
                </a:lnTo>
                <a:lnTo>
                  <a:pt x="542309" y="265731"/>
                </a:lnTo>
                <a:lnTo>
                  <a:pt x="1084617" y="0"/>
                </a:lnTo>
                <a:close/>
              </a:path>
            </a:pathLst>
          </a:custGeom>
          <a:solidFill>
            <a:srgbClr val="1F78B4"/>
          </a:solidFill>
          <a:ln>
            <a:solidFill>
              <a:srgbClr val="1F78B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386602" rIns="6985" bIns="38660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100" kern="1200" dirty="0"/>
              <a:t>La ligue</a:t>
            </a: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A2A732A-F97B-4B59-3DE3-12A3C1B0BA70}"/>
              </a:ext>
            </a:extLst>
          </p:cNvPr>
          <p:cNvSpPr/>
          <p:nvPr/>
        </p:nvSpPr>
        <p:spPr>
          <a:xfrm>
            <a:off x="2132479" y="1160096"/>
            <a:ext cx="5336767" cy="705001"/>
          </a:xfrm>
          <a:custGeom>
            <a:avLst/>
            <a:gdLst>
              <a:gd name="connsiteX0" fmla="*/ 117503 w 705001"/>
              <a:gd name="connsiteY0" fmla="*/ 0 h 5336767"/>
              <a:gd name="connsiteX1" fmla="*/ 587498 w 705001"/>
              <a:gd name="connsiteY1" fmla="*/ 0 h 5336767"/>
              <a:gd name="connsiteX2" fmla="*/ 705001 w 705001"/>
              <a:gd name="connsiteY2" fmla="*/ 117503 h 5336767"/>
              <a:gd name="connsiteX3" fmla="*/ 705001 w 705001"/>
              <a:gd name="connsiteY3" fmla="*/ 5336767 h 5336767"/>
              <a:gd name="connsiteX4" fmla="*/ 705001 w 705001"/>
              <a:gd name="connsiteY4" fmla="*/ 5336767 h 5336767"/>
              <a:gd name="connsiteX5" fmla="*/ 0 w 705001"/>
              <a:gd name="connsiteY5" fmla="*/ 5336767 h 5336767"/>
              <a:gd name="connsiteX6" fmla="*/ 0 w 705001"/>
              <a:gd name="connsiteY6" fmla="*/ 5336767 h 5336767"/>
              <a:gd name="connsiteX7" fmla="*/ 0 w 705001"/>
              <a:gd name="connsiteY7" fmla="*/ 117503 h 5336767"/>
              <a:gd name="connsiteX8" fmla="*/ 117503 w 705001"/>
              <a:gd name="connsiteY8" fmla="*/ 0 h 533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01" h="5336767">
                <a:moveTo>
                  <a:pt x="705001" y="889485"/>
                </a:moveTo>
                <a:lnTo>
                  <a:pt x="705001" y="4447282"/>
                </a:lnTo>
                <a:cubicBezTo>
                  <a:pt x="705001" y="4938528"/>
                  <a:pt x="698051" y="5336763"/>
                  <a:pt x="689479" y="5336763"/>
                </a:cubicBezTo>
                <a:lnTo>
                  <a:pt x="0" y="5336763"/>
                </a:lnTo>
                <a:lnTo>
                  <a:pt x="0" y="5336763"/>
                </a:lnTo>
                <a:lnTo>
                  <a:pt x="0" y="4"/>
                </a:lnTo>
                <a:lnTo>
                  <a:pt x="0" y="4"/>
                </a:lnTo>
                <a:lnTo>
                  <a:pt x="689479" y="4"/>
                </a:lnTo>
                <a:cubicBezTo>
                  <a:pt x="698051" y="4"/>
                  <a:pt x="705001" y="398239"/>
                  <a:pt x="705001" y="889485"/>
                </a:cubicBezTo>
                <a:close/>
              </a:path>
            </a:pathLst>
          </a:custGeom>
          <a:ln>
            <a:solidFill>
              <a:srgbClr val="1F78B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49019" rIns="49019" bIns="49021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-"/>
            </a:pPr>
            <a:r>
              <a:rPr lang="fr-FR" sz="2000" kern="1200" dirty="0">
                <a:solidFill>
                  <a:schemeClr val="bg2">
                    <a:lumMod val="50000"/>
                  </a:schemeClr>
                </a:solidFill>
              </a:rPr>
              <a:t>Vue globale avec les victoires et les points.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C398CA4-EEC6-7636-BD8F-968D26600BBE}"/>
              </a:ext>
            </a:extLst>
          </p:cNvPr>
          <p:cNvSpPr/>
          <p:nvPr/>
        </p:nvSpPr>
        <p:spPr>
          <a:xfrm>
            <a:off x="1373248" y="2095622"/>
            <a:ext cx="759232" cy="1084618"/>
          </a:xfrm>
          <a:custGeom>
            <a:avLst/>
            <a:gdLst>
              <a:gd name="connsiteX0" fmla="*/ 0 w 1084618"/>
              <a:gd name="connsiteY0" fmla="*/ 0 h 759232"/>
              <a:gd name="connsiteX1" fmla="*/ 705002 w 1084618"/>
              <a:gd name="connsiteY1" fmla="*/ 0 h 759232"/>
              <a:gd name="connsiteX2" fmla="*/ 1084618 w 1084618"/>
              <a:gd name="connsiteY2" fmla="*/ 379616 h 759232"/>
              <a:gd name="connsiteX3" fmla="*/ 705002 w 1084618"/>
              <a:gd name="connsiteY3" fmla="*/ 759232 h 759232"/>
              <a:gd name="connsiteX4" fmla="*/ 0 w 1084618"/>
              <a:gd name="connsiteY4" fmla="*/ 759232 h 759232"/>
              <a:gd name="connsiteX5" fmla="*/ 379616 w 1084618"/>
              <a:gd name="connsiteY5" fmla="*/ 379616 h 759232"/>
              <a:gd name="connsiteX6" fmla="*/ 0 w 1084618"/>
              <a:gd name="connsiteY6" fmla="*/ 0 h 75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4618" h="759232">
                <a:moveTo>
                  <a:pt x="1084617" y="0"/>
                </a:moveTo>
                <a:lnTo>
                  <a:pt x="1084617" y="493501"/>
                </a:lnTo>
                <a:lnTo>
                  <a:pt x="542309" y="759232"/>
                </a:lnTo>
                <a:lnTo>
                  <a:pt x="1" y="493501"/>
                </a:lnTo>
                <a:lnTo>
                  <a:pt x="1" y="0"/>
                </a:lnTo>
                <a:lnTo>
                  <a:pt x="542309" y="265731"/>
                </a:lnTo>
                <a:lnTo>
                  <a:pt x="1084617" y="0"/>
                </a:lnTo>
                <a:close/>
              </a:path>
            </a:pathLst>
          </a:custGeom>
          <a:solidFill>
            <a:srgbClr val="18689A"/>
          </a:solidFill>
          <a:ln>
            <a:solidFill>
              <a:srgbClr val="18689A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386601" rIns="6985" bIns="38660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100" kern="1200" dirty="0"/>
              <a:t>Les équipes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CAC5CEB-A38A-5159-CA23-FB463F4D7D52}"/>
              </a:ext>
            </a:extLst>
          </p:cNvPr>
          <p:cNvSpPr/>
          <p:nvPr/>
        </p:nvSpPr>
        <p:spPr>
          <a:xfrm>
            <a:off x="2132479" y="2095624"/>
            <a:ext cx="5336767" cy="705002"/>
          </a:xfrm>
          <a:custGeom>
            <a:avLst/>
            <a:gdLst>
              <a:gd name="connsiteX0" fmla="*/ 117503 w 705001"/>
              <a:gd name="connsiteY0" fmla="*/ 0 h 5336767"/>
              <a:gd name="connsiteX1" fmla="*/ 587498 w 705001"/>
              <a:gd name="connsiteY1" fmla="*/ 0 h 5336767"/>
              <a:gd name="connsiteX2" fmla="*/ 705001 w 705001"/>
              <a:gd name="connsiteY2" fmla="*/ 117503 h 5336767"/>
              <a:gd name="connsiteX3" fmla="*/ 705001 w 705001"/>
              <a:gd name="connsiteY3" fmla="*/ 5336767 h 5336767"/>
              <a:gd name="connsiteX4" fmla="*/ 705001 w 705001"/>
              <a:gd name="connsiteY4" fmla="*/ 5336767 h 5336767"/>
              <a:gd name="connsiteX5" fmla="*/ 0 w 705001"/>
              <a:gd name="connsiteY5" fmla="*/ 5336767 h 5336767"/>
              <a:gd name="connsiteX6" fmla="*/ 0 w 705001"/>
              <a:gd name="connsiteY6" fmla="*/ 5336767 h 5336767"/>
              <a:gd name="connsiteX7" fmla="*/ 0 w 705001"/>
              <a:gd name="connsiteY7" fmla="*/ 117503 h 5336767"/>
              <a:gd name="connsiteX8" fmla="*/ 117503 w 705001"/>
              <a:gd name="connsiteY8" fmla="*/ 0 h 533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01" h="5336767">
                <a:moveTo>
                  <a:pt x="705001" y="889485"/>
                </a:moveTo>
                <a:lnTo>
                  <a:pt x="705001" y="4447282"/>
                </a:lnTo>
                <a:cubicBezTo>
                  <a:pt x="705001" y="4938528"/>
                  <a:pt x="698051" y="5336763"/>
                  <a:pt x="689479" y="5336763"/>
                </a:cubicBezTo>
                <a:lnTo>
                  <a:pt x="0" y="5336763"/>
                </a:lnTo>
                <a:lnTo>
                  <a:pt x="0" y="5336763"/>
                </a:lnTo>
                <a:lnTo>
                  <a:pt x="0" y="4"/>
                </a:lnTo>
                <a:lnTo>
                  <a:pt x="0" y="4"/>
                </a:lnTo>
                <a:lnTo>
                  <a:pt x="689479" y="4"/>
                </a:lnTo>
                <a:cubicBezTo>
                  <a:pt x="698051" y="4"/>
                  <a:pt x="705001" y="398239"/>
                  <a:pt x="705001" y="889485"/>
                </a:cubicBezTo>
                <a:close/>
              </a:path>
            </a:pathLst>
          </a:custGeom>
          <a:ln>
            <a:solidFill>
              <a:srgbClr val="18689A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49019" rIns="49019" bIns="49022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-"/>
            </a:pPr>
            <a:r>
              <a:rPr lang="fr-FR" sz="2000" kern="1200" dirty="0">
                <a:solidFill>
                  <a:schemeClr val="bg2">
                    <a:lumMod val="50000"/>
                  </a:schemeClr>
                </a:solidFill>
              </a:rPr>
              <a:t>Choix de fenêtre réaliste en victoire et efficacité.</a:t>
            </a: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ED2C46A7-E0A0-AA68-F70E-352FA58D2740}"/>
              </a:ext>
            </a:extLst>
          </p:cNvPr>
          <p:cNvSpPr/>
          <p:nvPr/>
        </p:nvSpPr>
        <p:spPr>
          <a:xfrm>
            <a:off x="1373248" y="3031150"/>
            <a:ext cx="759232" cy="1084618"/>
          </a:xfrm>
          <a:custGeom>
            <a:avLst/>
            <a:gdLst>
              <a:gd name="connsiteX0" fmla="*/ 0 w 1084618"/>
              <a:gd name="connsiteY0" fmla="*/ 0 h 759232"/>
              <a:gd name="connsiteX1" fmla="*/ 705002 w 1084618"/>
              <a:gd name="connsiteY1" fmla="*/ 0 h 759232"/>
              <a:gd name="connsiteX2" fmla="*/ 1084618 w 1084618"/>
              <a:gd name="connsiteY2" fmla="*/ 379616 h 759232"/>
              <a:gd name="connsiteX3" fmla="*/ 705002 w 1084618"/>
              <a:gd name="connsiteY3" fmla="*/ 759232 h 759232"/>
              <a:gd name="connsiteX4" fmla="*/ 0 w 1084618"/>
              <a:gd name="connsiteY4" fmla="*/ 759232 h 759232"/>
              <a:gd name="connsiteX5" fmla="*/ 379616 w 1084618"/>
              <a:gd name="connsiteY5" fmla="*/ 379616 h 759232"/>
              <a:gd name="connsiteX6" fmla="*/ 0 w 1084618"/>
              <a:gd name="connsiteY6" fmla="*/ 0 h 75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4618" h="759232">
                <a:moveTo>
                  <a:pt x="1084617" y="0"/>
                </a:moveTo>
                <a:lnTo>
                  <a:pt x="1084617" y="493501"/>
                </a:lnTo>
                <a:lnTo>
                  <a:pt x="542309" y="759232"/>
                </a:lnTo>
                <a:lnTo>
                  <a:pt x="1" y="493501"/>
                </a:lnTo>
                <a:lnTo>
                  <a:pt x="1" y="0"/>
                </a:lnTo>
                <a:lnTo>
                  <a:pt x="542309" y="265731"/>
                </a:lnTo>
                <a:lnTo>
                  <a:pt x="1084617" y="0"/>
                </a:lnTo>
                <a:close/>
              </a:path>
            </a:pathLst>
          </a:custGeom>
          <a:solidFill>
            <a:srgbClr val="125880"/>
          </a:solidFill>
          <a:ln>
            <a:solidFill>
              <a:srgbClr val="12588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386601" rIns="6985" bIns="38660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100" kern="1200" dirty="0"/>
              <a:t>Les joueurs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2AAF3346-20FD-8ECC-0DEA-0A0022956375}"/>
              </a:ext>
            </a:extLst>
          </p:cNvPr>
          <p:cNvSpPr/>
          <p:nvPr/>
        </p:nvSpPr>
        <p:spPr>
          <a:xfrm>
            <a:off x="2132479" y="3031151"/>
            <a:ext cx="5336767" cy="705002"/>
          </a:xfrm>
          <a:custGeom>
            <a:avLst/>
            <a:gdLst>
              <a:gd name="connsiteX0" fmla="*/ 117503 w 705001"/>
              <a:gd name="connsiteY0" fmla="*/ 0 h 5336767"/>
              <a:gd name="connsiteX1" fmla="*/ 587498 w 705001"/>
              <a:gd name="connsiteY1" fmla="*/ 0 h 5336767"/>
              <a:gd name="connsiteX2" fmla="*/ 705001 w 705001"/>
              <a:gd name="connsiteY2" fmla="*/ 117503 h 5336767"/>
              <a:gd name="connsiteX3" fmla="*/ 705001 w 705001"/>
              <a:gd name="connsiteY3" fmla="*/ 5336767 h 5336767"/>
              <a:gd name="connsiteX4" fmla="*/ 705001 w 705001"/>
              <a:gd name="connsiteY4" fmla="*/ 5336767 h 5336767"/>
              <a:gd name="connsiteX5" fmla="*/ 0 w 705001"/>
              <a:gd name="connsiteY5" fmla="*/ 5336767 h 5336767"/>
              <a:gd name="connsiteX6" fmla="*/ 0 w 705001"/>
              <a:gd name="connsiteY6" fmla="*/ 5336767 h 5336767"/>
              <a:gd name="connsiteX7" fmla="*/ 0 w 705001"/>
              <a:gd name="connsiteY7" fmla="*/ 117503 h 5336767"/>
              <a:gd name="connsiteX8" fmla="*/ 117503 w 705001"/>
              <a:gd name="connsiteY8" fmla="*/ 0 h 533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01" h="5336767">
                <a:moveTo>
                  <a:pt x="705001" y="889485"/>
                </a:moveTo>
                <a:lnTo>
                  <a:pt x="705001" y="4447282"/>
                </a:lnTo>
                <a:cubicBezTo>
                  <a:pt x="705001" y="4938528"/>
                  <a:pt x="698051" y="5336763"/>
                  <a:pt x="689479" y="5336763"/>
                </a:cubicBezTo>
                <a:lnTo>
                  <a:pt x="0" y="5336763"/>
                </a:lnTo>
                <a:lnTo>
                  <a:pt x="0" y="5336763"/>
                </a:lnTo>
                <a:lnTo>
                  <a:pt x="0" y="4"/>
                </a:lnTo>
                <a:lnTo>
                  <a:pt x="0" y="4"/>
                </a:lnTo>
                <a:lnTo>
                  <a:pt x="689479" y="4"/>
                </a:lnTo>
                <a:cubicBezTo>
                  <a:pt x="698051" y="4"/>
                  <a:pt x="705001" y="398239"/>
                  <a:pt x="705001" y="889485"/>
                </a:cubicBezTo>
                <a:close/>
              </a:path>
            </a:pathLst>
          </a:custGeom>
          <a:ln>
            <a:solidFill>
              <a:srgbClr val="12588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49019" rIns="49019" bIns="49022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-"/>
            </a:pPr>
            <a:r>
              <a:rPr lang="fr-FR" sz="2000" kern="1200" dirty="0">
                <a:solidFill>
                  <a:schemeClr val="bg2">
                    <a:lumMod val="50000"/>
                  </a:schemeClr>
                </a:solidFill>
              </a:rPr>
              <a:t>Analyse entre le top élite et le réaliste</a:t>
            </a: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B3A4C71B-72A1-2430-CB4D-88363EE49DEE}"/>
              </a:ext>
            </a:extLst>
          </p:cNvPr>
          <p:cNvSpPr/>
          <p:nvPr/>
        </p:nvSpPr>
        <p:spPr>
          <a:xfrm>
            <a:off x="1373248" y="3969584"/>
            <a:ext cx="759232" cy="1084618"/>
          </a:xfrm>
          <a:custGeom>
            <a:avLst/>
            <a:gdLst>
              <a:gd name="connsiteX0" fmla="*/ 0 w 1084618"/>
              <a:gd name="connsiteY0" fmla="*/ 0 h 759232"/>
              <a:gd name="connsiteX1" fmla="*/ 705002 w 1084618"/>
              <a:gd name="connsiteY1" fmla="*/ 0 h 759232"/>
              <a:gd name="connsiteX2" fmla="*/ 1084618 w 1084618"/>
              <a:gd name="connsiteY2" fmla="*/ 379616 h 759232"/>
              <a:gd name="connsiteX3" fmla="*/ 705002 w 1084618"/>
              <a:gd name="connsiteY3" fmla="*/ 759232 h 759232"/>
              <a:gd name="connsiteX4" fmla="*/ 0 w 1084618"/>
              <a:gd name="connsiteY4" fmla="*/ 759232 h 759232"/>
              <a:gd name="connsiteX5" fmla="*/ 379616 w 1084618"/>
              <a:gd name="connsiteY5" fmla="*/ 379616 h 759232"/>
              <a:gd name="connsiteX6" fmla="*/ 0 w 1084618"/>
              <a:gd name="connsiteY6" fmla="*/ 0 h 75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4618" h="759232">
                <a:moveTo>
                  <a:pt x="1084617" y="0"/>
                </a:moveTo>
                <a:lnTo>
                  <a:pt x="1084617" y="493501"/>
                </a:lnTo>
                <a:lnTo>
                  <a:pt x="542309" y="759232"/>
                </a:lnTo>
                <a:lnTo>
                  <a:pt x="1" y="493501"/>
                </a:lnTo>
                <a:lnTo>
                  <a:pt x="1" y="0"/>
                </a:lnTo>
                <a:lnTo>
                  <a:pt x="542309" y="265731"/>
                </a:lnTo>
                <a:lnTo>
                  <a:pt x="1084617" y="0"/>
                </a:lnTo>
                <a:close/>
              </a:path>
            </a:pathLst>
          </a:custGeom>
          <a:solidFill>
            <a:srgbClr val="0B4968"/>
          </a:solidFill>
          <a:ln>
            <a:solidFill>
              <a:srgbClr val="0B4968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386601" rIns="6985" bIns="386601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100" kern="1200" dirty="0"/>
              <a:t>Les Archétypes</a:t>
            </a: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C5838686-2914-EF45-B96D-443D216208F6}"/>
              </a:ext>
            </a:extLst>
          </p:cNvPr>
          <p:cNvSpPr/>
          <p:nvPr/>
        </p:nvSpPr>
        <p:spPr>
          <a:xfrm>
            <a:off x="2132479" y="3966678"/>
            <a:ext cx="5336767" cy="705002"/>
          </a:xfrm>
          <a:custGeom>
            <a:avLst/>
            <a:gdLst>
              <a:gd name="connsiteX0" fmla="*/ 117503 w 705001"/>
              <a:gd name="connsiteY0" fmla="*/ 0 h 5336767"/>
              <a:gd name="connsiteX1" fmla="*/ 587498 w 705001"/>
              <a:gd name="connsiteY1" fmla="*/ 0 h 5336767"/>
              <a:gd name="connsiteX2" fmla="*/ 705001 w 705001"/>
              <a:gd name="connsiteY2" fmla="*/ 117503 h 5336767"/>
              <a:gd name="connsiteX3" fmla="*/ 705001 w 705001"/>
              <a:gd name="connsiteY3" fmla="*/ 5336767 h 5336767"/>
              <a:gd name="connsiteX4" fmla="*/ 705001 w 705001"/>
              <a:gd name="connsiteY4" fmla="*/ 5336767 h 5336767"/>
              <a:gd name="connsiteX5" fmla="*/ 0 w 705001"/>
              <a:gd name="connsiteY5" fmla="*/ 5336767 h 5336767"/>
              <a:gd name="connsiteX6" fmla="*/ 0 w 705001"/>
              <a:gd name="connsiteY6" fmla="*/ 5336767 h 5336767"/>
              <a:gd name="connsiteX7" fmla="*/ 0 w 705001"/>
              <a:gd name="connsiteY7" fmla="*/ 117503 h 5336767"/>
              <a:gd name="connsiteX8" fmla="*/ 117503 w 705001"/>
              <a:gd name="connsiteY8" fmla="*/ 0 h 533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001" h="5336767">
                <a:moveTo>
                  <a:pt x="705001" y="889485"/>
                </a:moveTo>
                <a:lnTo>
                  <a:pt x="705001" y="4447282"/>
                </a:lnTo>
                <a:cubicBezTo>
                  <a:pt x="705001" y="4938528"/>
                  <a:pt x="698051" y="5336763"/>
                  <a:pt x="689479" y="5336763"/>
                </a:cubicBezTo>
                <a:lnTo>
                  <a:pt x="0" y="5336763"/>
                </a:lnTo>
                <a:lnTo>
                  <a:pt x="0" y="5336763"/>
                </a:lnTo>
                <a:lnTo>
                  <a:pt x="0" y="4"/>
                </a:lnTo>
                <a:lnTo>
                  <a:pt x="0" y="4"/>
                </a:lnTo>
                <a:lnTo>
                  <a:pt x="689479" y="4"/>
                </a:lnTo>
                <a:cubicBezTo>
                  <a:pt x="698051" y="4"/>
                  <a:pt x="705001" y="398239"/>
                  <a:pt x="705001" y="889485"/>
                </a:cubicBezTo>
                <a:close/>
              </a:path>
            </a:pathLst>
          </a:custGeom>
          <a:ln>
            <a:solidFill>
              <a:srgbClr val="0B4968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49020" rIns="49019" bIns="49021" numCol="1" spcCol="1270" anchor="ctr" anchorCtr="0">
            <a:noAutofit/>
          </a:bodyPr>
          <a:lstStyle/>
          <a:p>
            <a:pPr lvl="1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fr-FR" sz="2300" kern="1200" dirty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fr-FR" sz="2000" kern="1200" dirty="0">
                <a:solidFill>
                  <a:schemeClr val="bg2">
                    <a:lumMod val="50000"/>
                  </a:schemeClr>
                </a:solidFill>
              </a:rPr>
              <a:t>Ce qui fait un bon joueur dans son domaine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58D851-7F5D-A9CC-0767-D496A0C23599}"/>
              </a:ext>
            </a:extLst>
          </p:cNvPr>
          <p:cNvSpPr txBox="1"/>
          <p:nvPr/>
        </p:nvSpPr>
        <p:spPr>
          <a:xfrm>
            <a:off x="0" y="28575"/>
            <a:ext cx="744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KPIs retenus</a:t>
            </a:r>
            <a:endParaRPr dirty="0"/>
          </a:p>
        </p:txBody>
      </p:sp>
      <p:grpSp>
        <p:nvGrpSpPr>
          <p:cNvPr id="2" name="Group 85">
            <a:extLst>
              <a:ext uri="{FF2B5EF4-FFF2-40B4-BE49-F238E27FC236}">
                <a16:creationId xmlns:a16="http://schemas.microsoft.com/office/drawing/2014/main" id="{54A6A4EB-64BF-FA5F-97E0-15B76E8C1522}"/>
              </a:ext>
            </a:extLst>
          </p:cNvPr>
          <p:cNvGrpSpPr/>
          <p:nvPr/>
        </p:nvGrpSpPr>
        <p:grpSpPr>
          <a:xfrm>
            <a:off x="3739968" y="2545110"/>
            <a:ext cx="2260739" cy="999300"/>
            <a:chOff x="4442843" y="2903133"/>
            <a:chExt cx="3233874" cy="1416346"/>
          </a:xfrm>
        </p:grpSpPr>
        <p:sp>
          <p:nvSpPr>
            <p:cNvPr id="3" name="Freeform: Shape 74">
              <a:extLst>
                <a:ext uri="{FF2B5EF4-FFF2-40B4-BE49-F238E27FC236}">
                  <a16:creationId xmlns:a16="http://schemas.microsoft.com/office/drawing/2014/main" id="{193EAC4D-A597-8A01-5102-BC8DFDE6E748}"/>
                </a:ext>
              </a:extLst>
            </p:cNvPr>
            <p:cNvSpPr/>
            <p:nvPr/>
          </p:nvSpPr>
          <p:spPr>
            <a:xfrm>
              <a:off x="4781493" y="2903133"/>
              <a:ext cx="2895224" cy="1416346"/>
            </a:xfrm>
            <a:custGeom>
              <a:avLst/>
              <a:gdLst>
                <a:gd name="connsiteX0" fmla="*/ 0 w 2895224"/>
                <a:gd name="connsiteY0" fmla="*/ 0 h 1416346"/>
                <a:gd name="connsiteX1" fmla="*/ 1928967 w 2895224"/>
                <a:gd name="connsiteY1" fmla="*/ 0 h 1416346"/>
                <a:gd name="connsiteX2" fmla="*/ 1932514 w 2895224"/>
                <a:gd name="connsiteY2" fmla="*/ 0 h 1416346"/>
                <a:gd name="connsiteX3" fmla="*/ 2895224 w 2895224"/>
                <a:gd name="connsiteY3" fmla="*/ 0 h 1416346"/>
                <a:gd name="connsiteX4" fmla="*/ 2895224 w 2895224"/>
                <a:gd name="connsiteY4" fmla="*/ 1416346 h 1416346"/>
                <a:gd name="connsiteX5" fmla="*/ 1932514 w 2895224"/>
                <a:gd name="connsiteY5" fmla="*/ 1416346 h 1416346"/>
                <a:gd name="connsiteX6" fmla="*/ 1928967 w 2895224"/>
                <a:gd name="connsiteY6" fmla="*/ 1416346 h 1416346"/>
                <a:gd name="connsiteX7" fmla="*/ 0 w 2895224"/>
                <a:gd name="connsiteY7" fmla="*/ 1416346 h 1416346"/>
                <a:gd name="connsiteX8" fmla="*/ 0 w 2895224"/>
                <a:gd name="connsiteY8" fmla="*/ 1256078 h 1416346"/>
                <a:gd name="connsiteX9" fmla="*/ 43657 w 2895224"/>
                <a:gd name="connsiteY9" fmla="*/ 1260719 h 1416346"/>
                <a:gd name="connsiteX10" fmla="*/ 243018 w 2895224"/>
                <a:gd name="connsiteY10" fmla="*/ 1215172 h 1416346"/>
                <a:gd name="connsiteX11" fmla="*/ 374059 w 2895224"/>
                <a:gd name="connsiteY11" fmla="*/ 1084879 h 1416346"/>
                <a:gd name="connsiteX12" fmla="*/ 420726 w 2895224"/>
                <a:gd name="connsiteY12" fmla="*/ 895597 h 1416346"/>
                <a:gd name="connsiteX13" fmla="*/ 333738 w 2895224"/>
                <a:gd name="connsiteY13" fmla="*/ 626423 h 1416346"/>
                <a:gd name="connsiteX14" fmla="*/ 84724 w 2895224"/>
                <a:gd name="connsiteY14" fmla="*/ 530476 h 1416346"/>
                <a:gd name="connsiteX15" fmla="*/ 42444 w 2895224"/>
                <a:gd name="connsiteY15" fmla="*/ 533476 h 1416346"/>
                <a:gd name="connsiteX16" fmla="*/ 0 w 2895224"/>
                <a:gd name="connsiteY16" fmla="*/ 542315 h 1416346"/>
                <a:gd name="connsiteX17" fmla="*/ 0 w 2895224"/>
                <a:gd name="connsiteY17" fmla="*/ 352768 h 1416346"/>
                <a:gd name="connsiteX18" fmla="*/ 384138 w 2895224"/>
                <a:gd name="connsiteY18" fmla="*/ 352768 h 1416346"/>
                <a:gd name="connsiteX19" fmla="*/ 384138 w 2895224"/>
                <a:gd name="connsiteY19" fmla="*/ 158634 h 1416346"/>
                <a:gd name="connsiteX20" fmla="*/ 0 w 2895224"/>
                <a:gd name="connsiteY20" fmla="*/ 158634 h 1416346"/>
                <a:gd name="connsiteX0" fmla="*/ 0 w 2895224"/>
                <a:gd name="connsiteY0" fmla="*/ 0 h 1416346"/>
                <a:gd name="connsiteX1" fmla="*/ 1928967 w 2895224"/>
                <a:gd name="connsiteY1" fmla="*/ 0 h 1416346"/>
                <a:gd name="connsiteX2" fmla="*/ 2895224 w 2895224"/>
                <a:gd name="connsiteY2" fmla="*/ 0 h 1416346"/>
                <a:gd name="connsiteX3" fmla="*/ 2895224 w 2895224"/>
                <a:gd name="connsiteY3" fmla="*/ 1416346 h 1416346"/>
                <a:gd name="connsiteX4" fmla="*/ 1932514 w 2895224"/>
                <a:gd name="connsiteY4" fmla="*/ 1416346 h 1416346"/>
                <a:gd name="connsiteX5" fmla="*/ 1928967 w 2895224"/>
                <a:gd name="connsiteY5" fmla="*/ 1416346 h 1416346"/>
                <a:gd name="connsiteX6" fmla="*/ 0 w 2895224"/>
                <a:gd name="connsiteY6" fmla="*/ 1416346 h 1416346"/>
                <a:gd name="connsiteX7" fmla="*/ 0 w 2895224"/>
                <a:gd name="connsiteY7" fmla="*/ 1256078 h 1416346"/>
                <a:gd name="connsiteX8" fmla="*/ 43657 w 2895224"/>
                <a:gd name="connsiteY8" fmla="*/ 1260719 h 1416346"/>
                <a:gd name="connsiteX9" fmla="*/ 243018 w 2895224"/>
                <a:gd name="connsiteY9" fmla="*/ 1215172 h 1416346"/>
                <a:gd name="connsiteX10" fmla="*/ 374059 w 2895224"/>
                <a:gd name="connsiteY10" fmla="*/ 1084879 h 1416346"/>
                <a:gd name="connsiteX11" fmla="*/ 420726 w 2895224"/>
                <a:gd name="connsiteY11" fmla="*/ 895597 h 1416346"/>
                <a:gd name="connsiteX12" fmla="*/ 333738 w 2895224"/>
                <a:gd name="connsiteY12" fmla="*/ 626423 h 1416346"/>
                <a:gd name="connsiteX13" fmla="*/ 84724 w 2895224"/>
                <a:gd name="connsiteY13" fmla="*/ 530476 h 1416346"/>
                <a:gd name="connsiteX14" fmla="*/ 42444 w 2895224"/>
                <a:gd name="connsiteY14" fmla="*/ 533476 h 1416346"/>
                <a:gd name="connsiteX15" fmla="*/ 0 w 2895224"/>
                <a:gd name="connsiteY15" fmla="*/ 542315 h 1416346"/>
                <a:gd name="connsiteX16" fmla="*/ 0 w 2895224"/>
                <a:gd name="connsiteY16" fmla="*/ 352768 h 1416346"/>
                <a:gd name="connsiteX17" fmla="*/ 384138 w 2895224"/>
                <a:gd name="connsiteY17" fmla="*/ 352768 h 1416346"/>
                <a:gd name="connsiteX18" fmla="*/ 384138 w 2895224"/>
                <a:gd name="connsiteY18" fmla="*/ 158634 h 1416346"/>
                <a:gd name="connsiteX19" fmla="*/ 0 w 2895224"/>
                <a:gd name="connsiteY19" fmla="*/ 158634 h 1416346"/>
                <a:gd name="connsiteX20" fmla="*/ 0 w 2895224"/>
                <a:gd name="connsiteY20" fmla="*/ 0 h 1416346"/>
                <a:gd name="connsiteX0" fmla="*/ 0 w 2895224"/>
                <a:gd name="connsiteY0" fmla="*/ 0 h 1416346"/>
                <a:gd name="connsiteX1" fmla="*/ 2895224 w 2895224"/>
                <a:gd name="connsiteY1" fmla="*/ 0 h 1416346"/>
                <a:gd name="connsiteX2" fmla="*/ 2895224 w 2895224"/>
                <a:gd name="connsiteY2" fmla="*/ 1416346 h 1416346"/>
                <a:gd name="connsiteX3" fmla="*/ 1932514 w 2895224"/>
                <a:gd name="connsiteY3" fmla="*/ 1416346 h 1416346"/>
                <a:gd name="connsiteX4" fmla="*/ 1928967 w 2895224"/>
                <a:gd name="connsiteY4" fmla="*/ 1416346 h 1416346"/>
                <a:gd name="connsiteX5" fmla="*/ 0 w 2895224"/>
                <a:gd name="connsiteY5" fmla="*/ 1416346 h 1416346"/>
                <a:gd name="connsiteX6" fmla="*/ 0 w 2895224"/>
                <a:gd name="connsiteY6" fmla="*/ 1256078 h 1416346"/>
                <a:gd name="connsiteX7" fmla="*/ 43657 w 2895224"/>
                <a:gd name="connsiteY7" fmla="*/ 1260719 h 1416346"/>
                <a:gd name="connsiteX8" fmla="*/ 243018 w 2895224"/>
                <a:gd name="connsiteY8" fmla="*/ 1215172 h 1416346"/>
                <a:gd name="connsiteX9" fmla="*/ 374059 w 2895224"/>
                <a:gd name="connsiteY9" fmla="*/ 1084879 h 1416346"/>
                <a:gd name="connsiteX10" fmla="*/ 420726 w 2895224"/>
                <a:gd name="connsiteY10" fmla="*/ 895597 h 1416346"/>
                <a:gd name="connsiteX11" fmla="*/ 333738 w 2895224"/>
                <a:gd name="connsiteY11" fmla="*/ 626423 h 1416346"/>
                <a:gd name="connsiteX12" fmla="*/ 84724 w 2895224"/>
                <a:gd name="connsiteY12" fmla="*/ 530476 h 1416346"/>
                <a:gd name="connsiteX13" fmla="*/ 42444 w 2895224"/>
                <a:gd name="connsiteY13" fmla="*/ 533476 h 1416346"/>
                <a:gd name="connsiteX14" fmla="*/ 0 w 2895224"/>
                <a:gd name="connsiteY14" fmla="*/ 542315 h 1416346"/>
                <a:gd name="connsiteX15" fmla="*/ 0 w 2895224"/>
                <a:gd name="connsiteY15" fmla="*/ 352768 h 1416346"/>
                <a:gd name="connsiteX16" fmla="*/ 384138 w 2895224"/>
                <a:gd name="connsiteY16" fmla="*/ 352768 h 1416346"/>
                <a:gd name="connsiteX17" fmla="*/ 384138 w 2895224"/>
                <a:gd name="connsiteY17" fmla="*/ 158634 h 1416346"/>
                <a:gd name="connsiteX18" fmla="*/ 0 w 2895224"/>
                <a:gd name="connsiteY18" fmla="*/ 158634 h 1416346"/>
                <a:gd name="connsiteX19" fmla="*/ 0 w 2895224"/>
                <a:gd name="connsiteY19" fmla="*/ 0 h 1416346"/>
                <a:gd name="connsiteX0" fmla="*/ 0 w 2895224"/>
                <a:gd name="connsiteY0" fmla="*/ 0 h 1416346"/>
                <a:gd name="connsiteX1" fmla="*/ 2895224 w 2895224"/>
                <a:gd name="connsiteY1" fmla="*/ 0 h 1416346"/>
                <a:gd name="connsiteX2" fmla="*/ 2895224 w 2895224"/>
                <a:gd name="connsiteY2" fmla="*/ 1416346 h 1416346"/>
                <a:gd name="connsiteX3" fmla="*/ 1932514 w 2895224"/>
                <a:gd name="connsiteY3" fmla="*/ 1416346 h 1416346"/>
                <a:gd name="connsiteX4" fmla="*/ 0 w 2895224"/>
                <a:gd name="connsiteY4" fmla="*/ 1416346 h 1416346"/>
                <a:gd name="connsiteX5" fmla="*/ 0 w 2895224"/>
                <a:gd name="connsiteY5" fmla="*/ 1256078 h 1416346"/>
                <a:gd name="connsiteX6" fmla="*/ 43657 w 2895224"/>
                <a:gd name="connsiteY6" fmla="*/ 1260719 h 1416346"/>
                <a:gd name="connsiteX7" fmla="*/ 243018 w 2895224"/>
                <a:gd name="connsiteY7" fmla="*/ 1215172 h 1416346"/>
                <a:gd name="connsiteX8" fmla="*/ 374059 w 2895224"/>
                <a:gd name="connsiteY8" fmla="*/ 1084879 h 1416346"/>
                <a:gd name="connsiteX9" fmla="*/ 420726 w 2895224"/>
                <a:gd name="connsiteY9" fmla="*/ 895597 h 1416346"/>
                <a:gd name="connsiteX10" fmla="*/ 333738 w 2895224"/>
                <a:gd name="connsiteY10" fmla="*/ 626423 h 1416346"/>
                <a:gd name="connsiteX11" fmla="*/ 84724 w 2895224"/>
                <a:gd name="connsiteY11" fmla="*/ 530476 h 1416346"/>
                <a:gd name="connsiteX12" fmla="*/ 42444 w 2895224"/>
                <a:gd name="connsiteY12" fmla="*/ 533476 h 1416346"/>
                <a:gd name="connsiteX13" fmla="*/ 0 w 2895224"/>
                <a:gd name="connsiteY13" fmla="*/ 542315 h 1416346"/>
                <a:gd name="connsiteX14" fmla="*/ 0 w 2895224"/>
                <a:gd name="connsiteY14" fmla="*/ 352768 h 1416346"/>
                <a:gd name="connsiteX15" fmla="*/ 384138 w 2895224"/>
                <a:gd name="connsiteY15" fmla="*/ 352768 h 1416346"/>
                <a:gd name="connsiteX16" fmla="*/ 384138 w 2895224"/>
                <a:gd name="connsiteY16" fmla="*/ 158634 h 1416346"/>
                <a:gd name="connsiteX17" fmla="*/ 0 w 2895224"/>
                <a:gd name="connsiteY17" fmla="*/ 158634 h 1416346"/>
                <a:gd name="connsiteX18" fmla="*/ 0 w 2895224"/>
                <a:gd name="connsiteY18" fmla="*/ 0 h 1416346"/>
                <a:gd name="connsiteX0" fmla="*/ 0 w 2895224"/>
                <a:gd name="connsiteY0" fmla="*/ 0 h 1416346"/>
                <a:gd name="connsiteX1" fmla="*/ 2895224 w 2895224"/>
                <a:gd name="connsiteY1" fmla="*/ 0 h 1416346"/>
                <a:gd name="connsiteX2" fmla="*/ 2895224 w 2895224"/>
                <a:gd name="connsiteY2" fmla="*/ 1416346 h 1416346"/>
                <a:gd name="connsiteX3" fmla="*/ 0 w 2895224"/>
                <a:gd name="connsiteY3" fmla="*/ 1416346 h 1416346"/>
                <a:gd name="connsiteX4" fmla="*/ 0 w 2895224"/>
                <a:gd name="connsiteY4" fmla="*/ 1256078 h 1416346"/>
                <a:gd name="connsiteX5" fmla="*/ 43657 w 2895224"/>
                <a:gd name="connsiteY5" fmla="*/ 1260719 h 1416346"/>
                <a:gd name="connsiteX6" fmla="*/ 243018 w 2895224"/>
                <a:gd name="connsiteY6" fmla="*/ 1215172 h 1416346"/>
                <a:gd name="connsiteX7" fmla="*/ 374059 w 2895224"/>
                <a:gd name="connsiteY7" fmla="*/ 1084879 h 1416346"/>
                <a:gd name="connsiteX8" fmla="*/ 420726 w 2895224"/>
                <a:gd name="connsiteY8" fmla="*/ 895597 h 1416346"/>
                <a:gd name="connsiteX9" fmla="*/ 333738 w 2895224"/>
                <a:gd name="connsiteY9" fmla="*/ 626423 h 1416346"/>
                <a:gd name="connsiteX10" fmla="*/ 84724 w 2895224"/>
                <a:gd name="connsiteY10" fmla="*/ 530476 h 1416346"/>
                <a:gd name="connsiteX11" fmla="*/ 42444 w 2895224"/>
                <a:gd name="connsiteY11" fmla="*/ 533476 h 1416346"/>
                <a:gd name="connsiteX12" fmla="*/ 0 w 2895224"/>
                <a:gd name="connsiteY12" fmla="*/ 542315 h 1416346"/>
                <a:gd name="connsiteX13" fmla="*/ 0 w 2895224"/>
                <a:gd name="connsiteY13" fmla="*/ 352768 h 1416346"/>
                <a:gd name="connsiteX14" fmla="*/ 384138 w 2895224"/>
                <a:gd name="connsiteY14" fmla="*/ 352768 h 1416346"/>
                <a:gd name="connsiteX15" fmla="*/ 384138 w 2895224"/>
                <a:gd name="connsiteY15" fmla="*/ 158634 h 1416346"/>
                <a:gd name="connsiteX16" fmla="*/ 0 w 2895224"/>
                <a:gd name="connsiteY16" fmla="*/ 158634 h 1416346"/>
                <a:gd name="connsiteX17" fmla="*/ 0 w 2895224"/>
                <a:gd name="connsiteY17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95224" h="1416346">
                  <a:moveTo>
                    <a:pt x="0" y="0"/>
                  </a:moveTo>
                  <a:lnTo>
                    <a:pt x="2895224" y="0"/>
                  </a:lnTo>
                  <a:lnTo>
                    <a:pt x="2895224" y="1416346"/>
                  </a:lnTo>
                  <a:lnTo>
                    <a:pt x="0" y="1416346"/>
                  </a:lnTo>
                  <a:lnTo>
                    <a:pt x="0" y="1256078"/>
                  </a:lnTo>
                  <a:lnTo>
                    <a:pt x="43657" y="1260719"/>
                  </a:lnTo>
                  <a:cubicBezTo>
                    <a:pt x="120315" y="1260719"/>
                    <a:pt x="186769" y="1245537"/>
                    <a:pt x="243018" y="1215172"/>
                  </a:cubicBezTo>
                  <a:cubicBezTo>
                    <a:pt x="299267" y="1184807"/>
                    <a:pt x="342947" y="1141376"/>
                    <a:pt x="374059" y="1084879"/>
                  </a:cubicBezTo>
                  <a:cubicBezTo>
                    <a:pt x="405170" y="1028380"/>
                    <a:pt x="420726" y="965287"/>
                    <a:pt x="420726" y="895597"/>
                  </a:cubicBezTo>
                  <a:cubicBezTo>
                    <a:pt x="420726" y="780112"/>
                    <a:pt x="391730" y="690388"/>
                    <a:pt x="333738" y="626423"/>
                  </a:cubicBezTo>
                  <a:cubicBezTo>
                    <a:pt x="275747" y="562458"/>
                    <a:pt x="192742" y="530476"/>
                    <a:pt x="84724" y="530476"/>
                  </a:cubicBezTo>
                  <a:cubicBezTo>
                    <a:pt x="70786" y="530476"/>
                    <a:pt x="56693" y="531476"/>
                    <a:pt x="42444" y="533476"/>
                  </a:cubicBezTo>
                  <a:lnTo>
                    <a:pt x="0" y="542315"/>
                  </a:lnTo>
                  <a:lnTo>
                    <a:pt x="0" y="352768"/>
                  </a:lnTo>
                  <a:lnTo>
                    <a:pt x="384138" y="352768"/>
                  </a:lnTo>
                  <a:lnTo>
                    <a:pt x="384138" y="158634"/>
                  </a:lnTo>
                  <a:lnTo>
                    <a:pt x="0" y="158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3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DREB% / OREB%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Défense-&gt;seconde chance, Box out &amp; Timing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4" name="Freeform: Shape 42">
              <a:extLst>
                <a:ext uri="{FF2B5EF4-FFF2-40B4-BE49-F238E27FC236}">
                  <a16:creationId xmlns:a16="http://schemas.microsoft.com/office/drawing/2014/main" id="{C6360914-2A07-43E4-08A8-F1A6EC8EFBFE}"/>
                </a:ext>
              </a:extLst>
            </p:cNvPr>
            <p:cNvSpPr/>
            <p:nvPr/>
          </p:nvSpPr>
          <p:spPr>
            <a:xfrm>
              <a:off x="4442843" y="3061767"/>
              <a:ext cx="759375" cy="1102085"/>
            </a:xfrm>
            <a:custGeom>
              <a:avLst/>
              <a:gdLst/>
              <a:ahLst/>
              <a:cxnLst/>
              <a:rect l="l" t="t" r="r" b="b"/>
              <a:pathLst>
                <a:path w="1054794" h="1530828">
                  <a:moveTo>
                    <a:pt x="121362" y="0"/>
                  </a:moveTo>
                  <a:lnTo>
                    <a:pt x="1003973" y="0"/>
                  </a:lnTo>
                  <a:lnTo>
                    <a:pt x="1003973" y="269658"/>
                  </a:lnTo>
                  <a:lnTo>
                    <a:pt x="405540" y="269658"/>
                  </a:lnTo>
                  <a:lnTo>
                    <a:pt x="371314" y="571711"/>
                  </a:lnTo>
                  <a:cubicBezTo>
                    <a:pt x="396206" y="557126"/>
                    <a:pt x="428876" y="544278"/>
                    <a:pt x="469325" y="533166"/>
                  </a:cubicBezTo>
                  <a:cubicBezTo>
                    <a:pt x="509773" y="522055"/>
                    <a:pt x="549358" y="516499"/>
                    <a:pt x="588078" y="516499"/>
                  </a:cubicBezTo>
                  <a:cubicBezTo>
                    <a:pt x="738118" y="516499"/>
                    <a:pt x="853414" y="560923"/>
                    <a:pt x="933966" y="649772"/>
                  </a:cubicBezTo>
                  <a:cubicBezTo>
                    <a:pt x="1014518" y="738621"/>
                    <a:pt x="1054794" y="863251"/>
                    <a:pt x="1054794" y="1023663"/>
                  </a:cubicBezTo>
                  <a:cubicBezTo>
                    <a:pt x="1054794" y="1120464"/>
                    <a:pt x="1033186" y="1208102"/>
                    <a:pt x="989972" y="1286580"/>
                  </a:cubicBezTo>
                  <a:cubicBezTo>
                    <a:pt x="946757" y="1365057"/>
                    <a:pt x="886084" y="1425384"/>
                    <a:pt x="807953" y="1467562"/>
                  </a:cubicBezTo>
                  <a:cubicBezTo>
                    <a:pt x="729821" y="1509739"/>
                    <a:pt x="637515" y="1530828"/>
                    <a:pt x="531035" y="1530828"/>
                  </a:cubicBezTo>
                  <a:cubicBezTo>
                    <a:pt x="436309" y="1530828"/>
                    <a:pt x="347460" y="1511311"/>
                    <a:pt x="264488" y="1472277"/>
                  </a:cubicBezTo>
                  <a:cubicBezTo>
                    <a:pt x="181517" y="1433244"/>
                    <a:pt x="116522" y="1379701"/>
                    <a:pt x="69505" y="1311649"/>
                  </a:cubicBezTo>
                  <a:cubicBezTo>
                    <a:pt x="22487" y="1243598"/>
                    <a:pt x="-675" y="1166741"/>
                    <a:pt x="16" y="1081079"/>
                  </a:cubicBezTo>
                  <a:lnTo>
                    <a:pt x="350571" y="1081079"/>
                  </a:lnTo>
                  <a:cubicBezTo>
                    <a:pt x="354029" y="1136275"/>
                    <a:pt x="371660" y="1180089"/>
                    <a:pt x="403466" y="1212521"/>
                  </a:cubicBezTo>
                  <a:cubicBezTo>
                    <a:pt x="435272" y="1244954"/>
                    <a:pt x="477103" y="1261170"/>
                    <a:pt x="528960" y="1261170"/>
                  </a:cubicBezTo>
                  <a:cubicBezTo>
                    <a:pt x="646504" y="1261170"/>
                    <a:pt x="705275" y="1174228"/>
                    <a:pt x="705275" y="1000344"/>
                  </a:cubicBezTo>
                  <a:cubicBezTo>
                    <a:pt x="705275" y="839575"/>
                    <a:pt x="633367" y="759191"/>
                    <a:pt x="489549" y="759191"/>
                  </a:cubicBezTo>
                  <a:cubicBezTo>
                    <a:pt x="407960" y="759191"/>
                    <a:pt x="347114" y="785411"/>
                    <a:pt x="307011" y="837852"/>
                  </a:cubicBezTo>
                  <a:lnTo>
                    <a:pt x="29056" y="772447"/>
                  </a:lnTo>
                  <a:lnTo>
                    <a:pt x="121362" y="0"/>
                  </a:lnTo>
                  <a:close/>
                </a:path>
              </a:pathLst>
            </a:custGeom>
            <a:solidFill>
              <a:srgbClr val="999933"/>
            </a:solidFill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5" name="Group 65">
            <a:extLst>
              <a:ext uri="{FF2B5EF4-FFF2-40B4-BE49-F238E27FC236}">
                <a16:creationId xmlns:a16="http://schemas.microsoft.com/office/drawing/2014/main" id="{60D4D647-56DA-8C92-4983-F4AEC9BEBF4C}"/>
              </a:ext>
            </a:extLst>
          </p:cNvPr>
          <p:cNvGrpSpPr/>
          <p:nvPr/>
        </p:nvGrpSpPr>
        <p:grpSpPr>
          <a:xfrm>
            <a:off x="3728525" y="1221546"/>
            <a:ext cx="2272179" cy="999300"/>
            <a:chOff x="4927316" y="1138381"/>
            <a:chExt cx="3250238" cy="1416346"/>
          </a:xfrm>
        </p:grpSpPr>
        <p:sp>
          <p:nvSpPr>
            <p:cNvPr id="6" name="Freeform: Shape 62">
              <a:extLst>
                <a:ext uri="{FF2B5EF4-FFF2-40B4-BE49-F238E27FC236}">
                  <a16:creationId xmlns:a16="http://schemas.microsoft.com/office/drawing/2014/main" id="{C3B38344-F03A-D0E6-6E07-40DA4DCCBD97}"/>
                </a:ext>
              </a:extLst>
            </p:cNvPr>
            <p:cNvSpPr/>
            <p:nvPr/>
          </p:nvSpPr>
          <p:spPr>
            <a:xfrm>
              <a:off x="5282328" y="1138381"/>
              <a:ext cx="2895226" cy="1416346"/>
            </a:xfrm>
            <a:custGeom>
              <a:avLst/>
              <a:gdLst>
                <a:gd name="connsiteX0" fmla="*/ 0 w 2895225"/>
                <a:gd name="connsiteY0" fmla="*/ 0 h 1416346"/>
                <a:gd name="connsiteX1" fmla="*/ 1928968 w 2895225"/>
                <a:gd name="connsiteY1" fmla="*/ 0 h 1416346"/>
                <a:gd name="connsiteX2" fmla="*/ 1932514 w 2895225"/>
                <a:gd name="connsiteY2" fmla="*/ 0 h 1416346"/>
                <a:gd name="connsiteX3" fmla="*/ 2895225 w 2895225"/>
                <a:gd name="connsiteY3" fmla="*/ 0 h 1416346"/>
                <a:gd name="connsiteX4" fmla="*/ 2895225 w 2895225"/>
                <a:gd name="connsiteY4" fmla="*/ 1416346 h 1416346"/>
                <a:gd name="connsiteX5" fmla="*/ 1932514 w 2895225"/>
                <a:gd name="connsiteY5" fmla="*/ 1416346 h 1416346"/>
                <a:gd name="connsiteX6" fmla="*/ 1928968 w 2895225"/>
                <a:gd name="connsiteY6" fmla="*/ 1416346 h 1416346"/>
                <a:gd name="connsiteX7" fmla="*/ 0 w 2895225"/>
                <a:gd name="connsiteY7" fmla="*/ 1416346 h 1416346"/>
                <a:gd name="connsiteX8" fmla="*/ 0 w 2895225"/>
                <a:gd name="connsiteY8" fmla="*/ 1245786 h 1416346"/>
                <a:gd name="connsiteX9" fmla="*/ 425952 w 2895225"/>
                <a:gd name="connsiteY9" fmla="*/ 1245786 h 1416346"/>
                <a:gd name="connsiteX10" fmla="*/ 425952 w 2895225"/>
                <a:gd name="connsiteY10" fmla="*/ 1051652 h 1416346"/>
                <a:gd name="connsiteX11" fmla="*/ 0 w 2895225"/>
                <a:gd name="connsiteY11" fmla="*/ 1051652 h 1416346"/>
                <a:gd name="connsiteX12" fmla="*/ 0 w 2895225"/>
                <a:gd name="connsiteY12" fmla="*/ 1049469 h 1416346"/>
                <a:gd name="connsiteX13" fmla="*/ 138483 w 2895225"/>
                <a:gd name="connsiteY13" fmla="*/ 889624 h 1416346"/>
                <a:gd name="connsiteX14" fmla="*/ 300885 w 2895225"/>
                <a:gd name="connsiteY14" fmla="*/ 710797 h 1416346"/>
                <a:gd name="connsiteX15" fmla="*/ 375178 w 2895225"/>
                <a:gd name="connsiteY15" fmla="*/ 583116 h 1416346"/>
                <a:gd name="connsiteX16" fmla="*/ 399071 w 2895225"/>
                <a:gd name="connsiteY16" fmla="*/ 458049 h 1416346"/>
                <a:gd name="connsiteX17" fmla="*/ 303871 w 2895225"/>
                <a:gd name="connsiteY17" fmla="*/ 224341 h 1416346"/>
                <a:gd name="connsiteX18" fmla="*/ 32457 w 2895225"/>
                <a:gd name="connsiteY18" fmla="*/ 142954 h 1416346"/>
                <a:gd name="connsiteX19" fmla="*/ 0 w 2895225"/>
                <a:gd name="connsiteY19" fmla="*/ 144763 h 1416346"/>
                <a:gd name="connsiteX0" fmla="*/ 0 w 2895225"/>
                <a:gd name="connsiteY0" fmla="*/ 0 h 1416346"/>
                <a:gd name="connsiteX1" fmla="*/ 1928968 w 2895225"/>
                <a:gd name="connsiteY1" fmla="*/ 0 h 1416346"/>
                <a:gd name="connsiteX2" fmla="*/ 2895225 w 2895225"/>
                <a:gd name="connsiteY2" fmla="*/ 0 h 1416346"/>
                <a:gd name="connsiteX3" fmla="*/ 2895225 w 2895225"/>
                <a:gd name="connsiteY3" fmla="*/ 1416346 h 1416346"/>
                <a:gd name="connsiteX4" fmla="*/ 1932514 w 2895225"/>
                <a:gd name="connsiteY4" fmla="*/ 1416346 h 1416346"/>
                <a:gd name="connsiteX5" fmla="*/ 1928968 w 2895225"/>
                <a:gd name="connsiteY5" fmla="*/ 1416346 h 1416346"/>
                <a:gd name="connsiteX6" fmla="*/ 0 w 2895225"/>
                <a:gd name="connsiteY6" fmla="*/ 1416346 h 1416346"/>
                <a:gd name="connsiteX7" fmla="*/ 0 w 2895225"/>
                <a:gd name="connsiteY7" fmla="*/ 1245786 h 1416346"/>
                <a:gd name="connsiteX8" fmla="*/ 425952 w 2895225"/>
                <a:gd name="connsiteY8" fmla="*/ 1245786 h 1416346"/>
                <a:gd name="connsiteX9" fmla="*/ 425952 w 2895225"/>
                <a:gd name="connsiteY9" fmla="*/ 1051652 h 1416346"/>
                <a:gd name="connsiteX10" fmla="*/ 0 w 2895225"/>
                <a:gd name="connsiteY10" fmla="*/ 1051652 h 1416346"/>
                <a:gd name="connsiteX11" fmla="*/ 0 w 2895225"/>
                <a:gd name="connsiteY11" fmla="*/ 1049469 h 1416346"/>
                <a:gd name="connsiteX12" fmla="*/ 138483 w 2895225"/>
                <a:gd name="connsiteY12" fmla="*/ 889624 h 1416346"/>
                <a:gd name="connsiteX13" fmla="*/ 300885 w 2895225"/>
                <a:gd name="connsiteY13" fmla="*/ 710797 h 1416346"/>
                <a:gd name="connsiteX14" fmla="*/ 375178 w 2895225"/>
                <a:gd name="connsiteY14" fmla="*/ 583116 h 1416346"/>
                <a:gd name="connsiteX15" fmla="*/ 399071 w 2895225"/>
                <a:gd name="connsiteY15" fmla="*/ 458049 h 1416346"/>
                <a:gd name="connsiteX16" fmla="*/ 303871 w 2895225"/>
                <a:gd name="connsiteY16" fmla="*/ 224341 h 1416346"/>
                <a:gd name="connsiteX17" fmla="*/ 32457 w 2895225"/>
                <a:gd name="connsiteY17" fmla="*/ 142954 h 1416346"/>
                <a:gd name="connsiteX18" fmla="*/ 0 w 2895225"/>
                <a:gd name="connsiteY18" fmla="*/ 144763 h 1416346"/>
                <a:gd name="connsiteX19" fmla="*/ 0 w 2895225"/>
                <a:gd name="connsiteY19" fmla="*/ 0 h 1416346"/>
                <a:gd name="connsiteX0" fmla="*/ 0 w 2895225"/>
                <a:gd name="connsiteY0" fmla="*/ 0 h 1416346"/>
                <a:gd name="connsiteX1" fmla="*/ 1928968 w 2895225"/>
                <a:gd name="connsiteY1" fmla="*/ 0 h 1416346"/>
                <a:gd name="connsiteX2" fmla="*/ 2895225 w 2895225"/>
                <a:gd name="connsiteY2" fmla="*/ 0 h 1416346"/>
                <a:gd name="connsiteX3" fmla="*/ 2895225 w 2895225"/>
                <a:gd name="connsiteY3" fmla="*/ 1416346 h 1416346"/>
                <a:gd name="connsiteX4" fmla="*/ 1932514 w 2895225"/>
                <a:gd name="connsiteY4" fmla="*/ 1416346 h 1416346"/>
                <a:gd name="connsiteX5" fmla="*/ 0 w 2895225"/>
                <a:gd name="connsiteY5" fmla="*/ 1416346 h 1416346"/>
                <a:gd name="connsiteX6" fmla="*/ 0 w 2895225"/>
                <a:gd name="connsiteY6" fmla="*/ 1245786 h 1416346"/>
                <a:gd name="connsiteX7" fmla="*/ 425952 w 2895225"/>
                <a:gd name="connsiteY7" fmla="*/ 1245786 h 1416346"/>
                <a:gd name="connsiteX8" fmla="*/ 425952 w 2895225"/>
                <a:gd name="connsiteY8" fmla="*/ 1051652 h 1416346"/>
                <a:gd name="connsiteX9" fmla="*/ 0 w 2895225"/>
                <a:gd name="connsiteY9" fmla="*/ 1051652 h 1416346"/>
                <a:gd name="connsiteX10" fmla="*/ 0 w 2895225"/>
                <a:gd name="connsiteY10" fmla="*/ 1049469 h 1416346"/>
                <a:gd name="connsiteX11" fmla="*/ 138483 w 2895225"/>
                <a:gd name="connsiteY11" fmla="*/ 889624 h 1416346"/>
                <a:gd name="connsiteX12" fmla="*/ 300885 w 2895225"/>
                <a:gd name="connsiteY12" fmla="*/ 710797 h 1416346"/>
                <a:gd name="connsiteX13" fmla="*/ 375178 w 2895225"/>
                <a:gd name="connsiteY13" fmla="*/ 583116 h 1416346"/>
                <a:gd name="connsiteX14" fmla="*/ 399071 w 2895225"/>
                <a:gd name="connsiteY14" fmla="*/ 458049 h 1416346"/>
                <a:gd name="connsiteX15" fmla="*/ 303871 w 2895225"/>
                <a:gd name="connsiteY15" fmla="*/ 224341 h 1416346"/>
                <a:gd name="connsiteX16" fmla="*/ 32457 w 2895225"/>
                <a:gd name="connsiteY16" fmla="*/ 142954 h 1416346"/>
                <a:gd name="connsiteX17" fmla="*/ 0 w 2895225"/>
                <a:gd name="connsiteY17" fmla="*/ 144763 h 1416346"/>
                <a:gd name="connsiteX18" fmla="*/ 0 w 2895225"/>
                <a:gd name="connsiteY18" fmla="*/ 0 h 1416346"/>
                <a:gd name="connsiteX0" fmla="*/ 0 w 2895225"/>
                <a:gd name="connsiteY0" fmla="*/ 0 h 1416346"/>
                <a:gd name="connsiteX1" fmla="*/ 2895225 w 2895225"/>
                <a:gd name="connsiteY1" fmla="*/ 0 h 1416346"/>
                <a:gd name="connsiteX2" fmla="*/ 2895225 w 2895225"/>
                <a:gd name="connsiteY2" fmla="*/ 1416346 h 1416346"/>
                <a:gd name="connsiteX3" fmla="*/ 1932514 w 2895225"/>
                <a:gd name="connsiteY3" fmla="*/ 1416346 h 1416346"/>
                <a:gd name="connsiteX4" fmla="*/ 0 w 2895225"/>
                <a:gd name="connsiteY4" fmla="*/ 1416346 h 1416346"/>
                <a:gd name="connsiteX5" fmla="*/ 0 w 2895225"/>
                <a:gd name="connsiteY5" fmla="*/ 1245786 h 1416346"/>
                <a:gd name="connsiteX6" fmla="*/ 425952 w 2895225"/>
                <a:gd name="connsiteY6" fmla="*/ 1245786 h 1416346"/>
                <a:gd name="connsiteX7" fmla="*/ 425952 w 2895225"/>
                <a:gd name="connsiteY7" fmla="*/ 1051652 h 1416346"/>
                <a:gd name="connsiteX8" fmla="*/ 0 w 2895225"/>
                <a:gd name="connsiteY8" fmla="*/ 1051652 h 1416346"/>
                <a:gd name="connsiteX9" fmla="*/ 0 w 2895225"/>
                <a:gd name="connsiteY9" fmla="*/ 1049469 h 1416346"/>
                <a:gd name="connsiteX10" fmla="*/ 138483 w 2895225"/>
                <a:gd name="connsiteY10" fmla="*/ 889624 h 1416346"/>
                <a:gd name="connsiteX11" fmla="*/ 300885 w 2895225"/>
                <a:gd name="connsiteY11" fmla="*/ 710797 h 1416346"/>
                <a:gd name="connsiteX12" fmla="*/ 375178 w 2895225"/>
                <a:gd name="connsiteY12" fmla="*/ 583116 h 1416346"/>
                <a:gd name="connsiteX13" fmla="*/ 399071 w 2895225"/>
                <a:gd name="connsiteY13" fmla="*/ 458049 h 1416346"/>
                <a:gd name="connsiteX14" fmla="*/ 303871 w 2895225"/>
                <a:gd name="connsiteY14" fmla="*/ 224341 h 1416346"/>
                <a:gd name="connsiteX15" fmla="*/ 32457 w 2895225"/>
                <a:gd name="connsiteY15" fmla="*/ 142954 h 1416346"/>
                <a:gd name="connsiteX16" fmla="*/ 0 w 2895225"/>
                <a:gd name="connsiteY16" fmla="*/ 144763 h 1416346"/>
                <a:gd name="connsiteX17" fmla="*/ 0 w 2895225"/>
                <a:gd name="connsiteY17" fmla="*/ 0 h 1416346"/>
                <a:gd name="connsiteX0" fmla="*/ 0 w 2895225"/>
                <a:gd name="connsiteY0" fmla="*/ 0 h 1416346"/>
                <a:gd name="connsiteX1" fmla="*/ 2895225 w 2895225"/>
                <a:gd name="connsiteY1" fmla="*/ 0 h 1416346"/>
                <a:gd name="connsiteX2" fmla="*/ 2895225 w 2895225"/>
                <a:gd name="connsiteY2" fmla="*/ 1416346 h 1416346"/>
                <a:gd name="connsiteX3" fmla="*/ 0 w 2895225"/>
                <a:gd name="connsiteY3" fmla="*/ 1416346 h 1416346"/>
                <a:gd name="connsiteX4" fmla="*/ 0 w 2895225"/>
                <a:gd name="connsiteY4" fmla="*/ 1245786 h 1416346"/>
                <a:gd name="connsiteX5" fmla="*/ 425952 w 2895225"/>
                <a:gd name="connsiteY5" fmla="*/ 1245786 h 1416346"/>
                <a:gd name="connsiteX6" fmla="*/ 425952 w 2895225"/>
                <a:gd name="connsiteY6" fmla="*/ 1051652 h 1416346"/>
                <a:gd name="connsiteX7" fmla="*/ 0 w 2895225"/>
                <a:gd name="connsiteY7" fmla="*/ 1051652 h 1416346"/>
                <a:gd name="connsiteX8" fmla="*/ 0 w 2895225"/>
                <a:gd name="connsiteY8" fmla="*/ 1049469 h 1416346"/>
                <a:gd name="connsiteX9" fmla="*/ 138483 w 2895225"/>
                <a:gd name="connsiteY9" fmla="*/ 889624 h 1416346"/>
                <a:gd name="connsiteX10" fmla="*/ 300885 w 2895225"/>
                <a:gd name="connsiteY10" fmla="*/ 710797 h 1416346"/>
                <a:gd name="connsiteX11" fmla="*/ 375178 w 2895225"/>
                <a:gd name="connsiteY11" fmla="*/ 583116 h 1416346"/>
                <a:gd name="connsiteX12" fmla="*/ 399071 w 2895225"/>
                <a:gd name="connsiteY12" fmla="*/ 458049 h 1416346"/>
                <a:gd name="connsiteX13" fmla="*/ 303871 w 2895225"/>
                <a:gd name="connsiteY13" fmla="*/ 224341 h 1416346"/>
                <a:gd name="connsiteX14" fmla="*/ 32457 w 2895225"/>
                <a:gd name="connsiteY14" fmla="*/ 142954 h 1416346"/>
                <a:gd name="connsiteX15" fmla="*/ 0 w 2895225"/>
                <a:gd name="connsiteY15" fmla="*/ 144763 h 1416346"/>
                <a:gd name="connsiteX16" fmla="*/ 0 w 2895225"/>
                <a:gd name="connsiteY16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5225" h="1416346">
                  <a:moveTo>
                    <a:pt x="0" y="0"/>
                  </a:moveTo>
                  <a:lnTo>
                    <a:pt x="2895225" y="0"/>
                  </a:lnTo>
                  <a:lnTo>
                    <a:pt x="2895225" y="1416346"/>
                  </a:lnTo>
                  <a:lnTo>
                    <a:pt x="0" y="1416346"/>
                  </a:lnTo>
                  <a:lnTo>
                    <a:pt x="0" y="1245786"/>
                  </a:lnTo>
                  <a:lnTo>
                    <a:pt x="425952" y="1245786"/>
                  </a:lnTo>
                  <a:lnTo>
                    <a:pt x="425952" y="1051652"/>
                  </a:lnTo>
                  <a:lnTo>
                    <a:pt x="0" y="1051652"/>
                  </a:lnTo>
                  <a:lnTo>
                    <a:pt x="0" y="1049469"/>
                  </a:lnTo>
                  <a:lnTo>
                    <a:pt x="138483" y="889624"/>
                  </a:lnTo>
                  <a:cubicBezTo>
                    <a:pt x="213151" y="814957"/>
                    <a:pt x="267284" y="755348"/>
                    <a:pt x="300885" y="710797"/>
                  </a:cubicBezTo>
                  <a:cubicBezTo>
                    <a:pt x="334484" y="666245"/>
                    <a:pt x="359249" y="623685"/>
                    <a:pt x="375178" y="583116"/>
                  </a:cubicBezTo>
                  <a:cubicBezTo>
                    <a:pt x="391107" y="542547"/>
                    <a:pt x="399071" y="500858"/>
                    <a:pt x="399071" y="458049"/>
                  </a:cubicBezTo>
                  <a:cubicBezTo>
                    <a:pt x="399071" y="356502"/>
                    <a:pt x="367338" y="278599"/>
                    <a:pt x="303871" y="224341"/>
                  </a:cubicBezTo>
                  <a:cubicBezTo>
                    <a:pt x="240404" y="170083"/>
                    <a:pt x="149932" y="142954"/>
                    <a:pt x="32457" y="142954"/>
                  </a:cubicBezTo>
                  <a:lnTo>
                    <a:pt x="0" y="1447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6B4E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spcAft>
                  <a:spcPts val="450"/>
                </a:spcAft>
                <a:defRPr/>
              </a:pPr>
              <a:r>
                <a:rPr lang="en-US" sz="1500" b="1" u="sng" noProof="1">
                  <a:solidFill>
                    <a:schemeClr val="bg1"/>
                  </a:solidFill>
                  <a:latin typeface="Calibri" panose="020F0502020204030204"/>
                </a:rPr>
                <a:t>NETRTG</a:t>
              </a:r>
            </a:p>
            <a:p>
              <a:pPr algn="just" defTabSz="685800"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Est ce que l’équipe ou le joueur est efficace ?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7" name="Freeform: Shape 43">
              <a:extLst>
                <a:ext uri="{FF2B5EF4-FFF2-40B4-BE49-F238E27FC236}">
                  <a16:creationId xmlns:a16="http://schemas.microsoft.com/office/drawing/2014/main" id="{36C96F4B-8779-A102-9E57-0EA7276541D1}"/>
                </a:ext>
              </a:extLst>
            </p:cNvPr>
            <p:cNvSpPr/>
            <p:nvPr/>
          </p:nvSpPr>
          <p:spPr>
            <a:xfrm>
              <a:off x="4927316" y="1281335"/>
              <a:ext cx="781017" cy="1102832"/>
            </a:xfrm>
            <a:custGeom>
              <a:avLst/>
              <a:gdLst/>
              <a:ahLst/>
              <a:cxnLst/>
              <a:rect l="l" t="t" r="r" b="b"/>
              <a:pathLst>
                <a:path w="1084855" h="1531865">
                  <a:moveTo>
                    <a:pt x="538279" y="0"/>
                  </a:moveTo>
                  <a:cubicBezTo>
                    <a:pt x="701456" y="0"/>
                    <a:pt x="827124" y="37683"/>
                    <a:pt x="915281" y="113049"/>
                  </a:cubicBezTo>
                  <a:cubicBezTo>
                    <a:pt x="1003439" y="188415"/>
                    <a:pt x="1047517" y="296624"/>
                    <a:pt x="1047517" y="437676"/>
                  </a:cubicBezTo>
                  <a:cubicBezTo>
                    <a:pt x="1047517" y="497139"/>
                    <a:pt x="1036454" y="555046"/>
                    <a:pt x="1014329" y="611398"/>
                  </a:cubicBezTo>
                  <a:cubicBezTo>
                    <a:pt x="992203" y="667749"/>
                    <a:pt x="957804" y="726866"/>
                    <a:pt x="911133" y="788750"/>
                  </a:cubicBezTo>
                  <a:cubicBezTo>
                    <a:pt x="864461" y="850633"/>
                    <a:pt x="789268" y="933431"/>
                    <a:pt x="685553" y="1037146"/>
                  </a:cubicBezTo>
                  <a:lnTo>
                    <a:pt x="490570" y="1262207"/>
                  </a:lnTo>
                  <a:lnTo>
                    <a:pt x="1084855" y="1262207"/>
                  </a:lnTo>
                  <a:lnTo>
                    <a:pt x="1084855" y="1531865"/>
                  </a:lnTo>
                  <a:lnTo>
                    <a:pt x="31114" y="1531865"/>
                  </a:lnTo>
                  <a:lnTo>
                    <a:pt x="31114" y="1303693"/>
                  </a:lnTo>
                  <a:lnTo>
                    <a:pt x="516499" y="793417"/>
                  </a:lnTo>
                  <a:cubicBezTo>
                    <a:pt x="636116" y="657205"/>
                    <a:pt x="695925" y="548996"/>
                    <a:pt x="695925" y="468790"/>
                  </a:cubicBezTo>
                  <a:cubicBezTo>
                    <a:pt x="695925" y="403796"/>
                    <a:pt x="681750" y="354358"/>
                    <a:pt x="653402" y="320478"/>
                  </a:cubicBezTo>
                  <a:cubicBezTo>
                    <a:pt x="625053" y="286598"/>
                    <a:pt x="583913" y="269658"/>
                    <a:pt x="529981" y="269658"/>
                  </a:cubicBezTo>
                  <a:cubicBezTo>
                    <a:pt x="476741" y="269658"/>
                    <a:pt x="433527" y="292302"/>
                    <a:pt x="400338" y="337591"/>
                  </a:cubicBezTo>
                  <a:cubicBezTo>
                    <a:pt x="367149" y="382880"/>
                    <a:pt x="350555" y="439404"/>
                    <a:pt x="350555" y="507164"/>
                  </a:cubicBezTo>
                  <a:lnTo>
                    <a:pt x="0" y="507164"/>
                  </a:lnTo>
                  <a:cubicBezTo>
                    <a:pt x="0" y="414513"/>
                    <a:pt x="23163" y="328948"/>
                    <a:pt x="69489" y="250471"/>
                  </a:cubicBezTo>
                  <a:cubicBezTo>
                    <a:pt x="115814" y="171993"/>
                    <a:pt x="180117" y="110629"/>
                    <a:pt x="262398" y="66377"/>
                  </a:cubicBezTo>
                  <a:cubicBezTo>
                    <a:pt x="344678" y="22126"/>
                    <a:pt x="436638" y="0"/>
                    <a:pt x="538279" y="0"/>
                  </a:cubicBezTo>
                  <a:close/>
                </a:path>
              </a:pathLst>
            </a:custGeom>
            <a:solidFill>
              <a:srgbClr val="56B4E9"/>
            </a:solidFill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8" name="Group 84">
            <a:extLst>
              <a:ext uri="{FF2B5EF4-FFF2-40B4-BE49-F238E27FC236}">
                <a16:creationId xmlns:a16="http://schemas.microsoft.com/office/drawing/2014/main" id="{69329751-1DD1-A79A-F95F-A9BC7FAE1CD2}"/>
              </a:ext>
            </a:extLst>
          </p:cNvPr>
          <p:cNvGrpSpPr/>
          <p:nvPr/>
        </p:nvGrpSpPr>
        <p:grpSpPr>
          <a:xfrm>
            <a:off x="3740650" y="3879873"/>
            <a:ext cx="2260055" cy="999300"/>
            <a:chOff x="4442295" y="4682817"/>
            <a:chExt cx="3232896" cy="1416346"/>
          </a:xfrm>
          <a:solidFill>
            <a:srgbClr val="882255"/>
          </a:solidFill>
        </p:grpSpPr>
        <p:sp>
          <p:nvSpPr>
            <p:cNvPr id="9" name="Freeform: Shape 73">
              <a:extLst>
                <a:ext uri="{FF2B5EF4-FFF2-40B4-BE49-F238E27FC236}">
                  <a16:creationId xmlns:a16="http://schemas.microsoft.com/office/drawing/2014/main" id="{D3F52E65-AA04-2625-D03B-BDAC4261565F}"/>
                </a:ext>
              </a:extLst>
            </p:cNvPr>
            <p:cNvSpPr/>
            <p:nvPr/>
          </p:nvSpPr>
          <p:spPr>
            <a:xfrm>
              <a:off x="4777946" y="4682817"/>
              <a:ext cx="2897245" cy="1416346"/>
            </a:xfrm>
            <a:custGeom>
              <a:avLst/>
              <a:gdLst>
                <a:gd name="connsiteX0" fmla="*/ 0 w 2897245"/>
                <a:gd name="connsiteY0" fmla="*/ 0 h 1416346"/>
                <a:gd name="connsiteX1" fmla="*/ 1930988 w 2897245"/>
                <a:gd name="connsiteY1" fmla="*/ 0 h 1416346"/>
                <a:gd name="connsiteX2" fmla="*/ 1932514 w 2897245"/>
                <a:gd name="connsiteY2" fmla="*/ 0 h 1416346"/>
                <a:gd name="connsiteX3" fmla="*/ 2897245 w 2897245"/>
                <a:gd name="connsiteY3" fmla="*/ 0 h 1416346"/>
                <a:gd name="connsiteX4" fmla="*/ 2897245 w 2897245"/>
                <a:gd name="connsiteY4" fmla="*/ 1416346 h 1416346"/>
                <a:gd name="connsiteX5" fmla="*/ 1932514 w 2897245"/>
                <a:gd name="connsiteY5" fmla="*/ 1416346 h 1416346"/>
                <a:gd name="connsiteX6" fmla="*/ 1930988 w 2897245"/>
                <a:gd name="connsiteY6" fmla="*/ 1416346 h 1416346"/>
                <a:gd name="connsiteX7" fmla="*/ 0 w 2897245"/>
                <a:gd name="connsiteY7" fmla="*/ 1416346 h 1416346"/>
                <a:gd name="connsiteX8" fmla="*/ 0 w 2897245"/>
                <a:gd name="connsiteY8" fmla="*/ 1256864 h 1416346"/>
                <a:gd name="connsiteX9" fmla="*/ 45150 w 2897245"/>
                <a:gd name="connsiteY9" fmla="*/ 1260719 h 1416346"/>
                <a:gd name="connsiteX10" fmla="*/ 239658 w 2897245"/>
                <a:gd name="connsiteY10" fmla="*/ 1225626 h 1416346"/>
                <a:gd name="connsiteX11" fmla="*/ 374059 w 2897245"/>
                <a:gd name="connsiteY11" fmla="*/ 1120345 h 1416346"/>
                <a:gd name="connsiteX12" fmla="*/ 422965 w 2897245"/>
                <a:gd name="connsiteY12" fmla="*/ 946371 h 1416346"/>
                <a:gd name="connsiteX13" fmla="*/ 373685 w 2897245"/>
                <a:gd name="connsiteY13" fmla="*/ 783597 h 1416346"/>
                <a:gd name="connsiteX14" fmla="*/ 279185 w 2897245"/>
                <a:gd name="connsiteY14" fmla="*/ 699107 h 1416346"/>
                <a:gd name="connsiteX15" fmla="*/ 252559 w 2897245"/>
                <a:gd name="connsiteY15" fmla="*/ 685733 h 1416346"/>
                <a:gd name="connsiteX16" fmla="*/ 267892 w 2897245"/>
                <a:gd name="connsiteY16" fmla="*/ 677850 h 1416346"/>
                <a:gd name="connsiteX17" fmla="*/ 355392 w 2897245"/>
                <a:gd name="connsiteY17" fmla="*/ 598050 h 1416346"/>
                <a:gd name="connsiteX18" fmla="*/ 400566 w 2897245"/>
                <a:gd name="connsiteY18" fmla="*/ 449089 h 1416346"/>
                <a:gd name="connsiteX19" fmla="*/ 355019 w 2897245"/>
                <a:gd name="connsiteY19" fmla="*/ 281088 h 1416346"/>
                <a:gd name="connsiteX20" fmla="*/ 228831 w 2897245"/>
                <a:gd name="connsiteY20" fmla="*/ 178048 h 1416346"/>
                <a:gd name="connsiteX21" fmla="*/ 43657 w 2897245"/>
                <a:gd name="connsiteY21" fmla="*/ 142954 h 1416346"/>
                <a:gd name="connsiteX22" fmla="*/ 0 w 2897245"/>
                <a:gd name="connsiteY22" fmla="*/ 146885 h 1416346"/>
                <a:gd name="connsiteX0" fmla="*/ 0 w 2897245"/>
                <a:gd name="connsiteY0" fmla="*/ 0 h 1416346"/>
                <a:gd name="connsiteX1" fmla="*/ 1930988 w 2897245"/>
                <a:gd name="connsiteY1" fmla="*/ 0 h 1416346"/>
                <a:gd name="connsiteX2" fmla="*/ 2897245 w 2897245"/>
                <a:gd name="connsiteY2" fmla="*/ 0 h 1416346"/>
                <a:gd name="connsiteX3" fmla="*/ 2897245 w 2897245"/>
                <a:gd name="connsiteY3" fmla="*/ 1416346 h 1416346"/>
                <a:gd name="connsiteX4" fmla="*/ 1932514 w 2897245"/>
                <a:gd name="connsiteY4" fmla="*/ 1416346 h 1416346"/>
                <a:gd name="connsiteX5" fmla="*/ 1930988 w 2897245"/>
                <a:gd name="connsiteY5" fmla="*/ 1416346 h 1416346"/>
                <a:gd name="connsiteX6" fmla="*/ 0 w 2897245"/>
                <a:gd name="connsiteY6" fmla="*/ 1416346 h 1416346"/>
                <a:gd name="connsiteX7" fmla="*/ 0 w 2897245"/>
                <a:gd name="connsiteY7" fmla="*/ 1256864 h 1416346"/>
                <a:gd name="connsiteX8" fmla="*/ 45150 w 2897245"/>
                <a:gd name="connsiteY8" fmla="*/ 1260719 h 1416346"/>
                <a:gd name="connsiteX9" fmla="*/ 239658 w 2897245"/>
                <a:gd name="connsiteY9" fmla="*/ 1225626 h 1416346"/>
                <a:gd name="connsiteX10" fmla="*/ 374059 w 2897245"/>
                <a:gd name="connsiteY10" fmla="*/ 1120345 h 1416346"/>
                <a:gd name="connsiteX11" fmla="*/ 422965 w 2897245"/>
                <a:gd name="connsiteY11" fmla="*/ 946371 h 1416346"/>
                <a:gd name="connsiteX12" fmla="*/ 373685 w 2897245"/>
                <a:gd name="connsiteY12" fmla="*/ 783597 h 1416346"/>
                <a:gd name="connsiteX13" fmla="*/ 279185 w 2897245"/>
                <a:gd name="connsiteY13" fmla="*/ 699107 h 1416346"/>
                <a:gd name="connsiteX14" fmla="*/ 252559 w 2897245"/>
                <a:gd name="connsiteY14" fmla="*/ 685733 h 1416346"/>
                <a:gd name="connsiteX15" fmla="*/ 267892 w 2897245"/>
                <a:gd name="connsiteY15" fmla="*/ 677850 h 1416346"/>
                <a:gd name="connsiteX16" fmla="*/ 355392 w 2897245"/>
                <a:gd name="connsiteY16" fmla="*/ 598050 h 1416346"/>
                <a:gd name="connsiteX17" fmla="*/ 400566 w 2897245"/>
                <a:gd name="connsiteY17" fmla="*/ 449089 h 1416346"/>
                <a:gd name="connsiteX18" fmla="*/ 355019 w 2897245"/>
                <a:gd name="connsiteY18" fmla="*/ 281088 h 1416346"/>
                <a:gd name="connsiteX19" fmla="*/ 228831 w 2897245"/>
                <a:gd name="connsiteY19" fmla="*/ 178048 h 1416346"/>
                <a:gd name="connsiteX20" fmla="*/ 43657 w 2897245"/>
                <a:gd name="connsiteY20" fmla="*/ 142954 h 1416346"/>
                <a:gd name="connsiteX21" fmla="*/ 0 w 2897245"/>
                <a:gd name="connsiteY21" fmla="*/ 146885 h 1416346"/>
                <a:gd name="connsiteX22" fmla="*/ 0 w 2897245"/>
                <a:gd name="connsiteY22" fmla="*/ 0 h 1416346"/>
                <a:gd name="connsiteX0" fmla="*/ 0 w 2897245"/>
                <a:gd name="connsiteY0" fmla="*/ 0 h 1416346"/>
                <a:gd name="connsiteX1" fmla="*/ 2897245 w 2897245"/>
                <a:gd name="connsiteY1" fmla="*/ 0 h 1416346"/>
                <a:gd name="connsiteX2" fmla="*/ 2897245 w 2897245"/>
                <a:gd name="connsiteY2" fmla="*/ 1416346 h 1416346"/>
                <a:gd name="connsiteX3" fmla="*/ 1932514 w 2897245"/>
                <a:gd name="connsiteY3" fmla="*/ 1416346 h 1416346"/>
                <a:gd name="connsiteX4" fmla="*/ 1930988 w 2897245"/>
                <a:gd name="connsiteY4" fmla="*/ 1416346 h 1416346"/>
                <a:gd name="connsiteX5" fmla="*/ 0 w 2897245"/>
                <a:gd name="connsiteY5" fmla="*/ 1416346 h 1416346"/>
                <a:gd name="connsiteX6" fmla="*/ 0 w 2897245"/>
                <a:gd name="connsiteY6" fmla="*/ 1256864 h 1416346"/>
                <a:gd name="connsiteX7" fmla="*/ 45150 w 2897245"/>
                <a:gd name="connsiteY7" fmla="*/ 1260719 h 1416346"/>
                <a:gd name="connsiteX8" fmla="*/ 239658 w 2897245"/>
                <a:gd name="connsiteY8" fmla="*/ 1225626 h 1416346"/>
                <a:gd name="connsiteX9" fmla="*/ 374059 w 2897245"/>
                <a:gd name="connsiteY9" fmla="*/ 1120345 h 1416346"/>
                <a:gd name="connsiteX10" fmla="*/ 422965 w 2897245"/>
                <a:gd name="connsiteY10" fmla="*/ 946371 h 1416346"/>
                <a:gd name="connsiteX11" fmla="*/ 373685 w 2897245"/>
                <a:gd name="connsiteY11" fmla="*/ 783597 h 1416346"/>
                <a:gd name="connsiteX12" fmla="*/ 279185 w 2897245"/>
                <a:gd name="connsiteY12" fmla="*/ 699107 h 1416346"/>
                <a:gd name="connsiteX13" fmla="*/ 252559 w 2897245"/>
                <a:gd name="connsiteY13" fmla="*/ 685733 h 1416346"/>
                <a:gd name="connsiteX14" fmla="*/ 267892 w 2897245"/>
                <a:gd name="connsiteY14" fmla="*/ 677850 h 1416346"/>
                <a:gd name="connsiteX15" fmla="*/ 355392 w 2897245"/>
                <a:gd name="connsiteY15" fmla="*/ 598050 h 1416346"/>
                <a:gd name="connsiteX16" fmla="*/ 400566 w 2897245"/>
                <a:gd name="connsiteY16" fmla="*/ 449089 h 1416346"/>
                <a:gd name="connsiteX17" fmla="*/ 355019 w 2897245"/>
                <a:gd name="connsiteY17" fmla="*/ 281088 h 1416346"/>
                <a:gd name="connsiteX18" fmla="*/ 228831 w 2897245"/>
                <a:gd name="connsiteY18" fmla="*/ 178048 h 1416346"/>
                <a:gd name="connsiteX19" fmla="*/ 43657 w 2897245"/>
                <a:gd name="connsiteY19" fmla="*/ 142954 h 1416346"/>
                <a:gd name="connsiteX20" fmla="*/ 0 w 2897245"/>
                <a:gd name="connsiteY20" fmla="*/ 146885 h 1416346"/>
                <a:gd name="connsiteX21" fmla="*/ 0 w 2897245"/>
                <a:gd name="connsiteY21" fmla="*/ 0 h 1416346"/>
                <a:gd name="connsiteX0" fmla="*/ 0 w 2897245"/>
                <a:gd name="connsiteY0" fmla="*/ 0 h 1416346"/>
                <a:gd name="connsiteX1" fmla="*/ 2897245 w 2897245"/>
                <a:gd name="connsiteY1" fmla="*/ 0 h 1416346"/>
                <a:gd name="connsiteX2" fmla="*/ 2897245 w 2897245"/>
                <a:gd name="connsiteY2" fmla="*/ 1416346 h 1416346"/>
                <a:gd name="connsiteX3" fmla="*/ 1932514 w 2897245"/>
                <a:gd name="connsiteY3" fmla="*/ 1416346 h 1416346"/>
                <a:gd name="connsiteX4" fmla="*/ 0 w 2897245"/>
                <a:gd name="connsiteY4" fmla="*/ 1416346 h 1416346"/>
                <a:gd name="connsiteX5" fmla="*/ 0 w 2897245"/>
                <a:gd name="connsiteY5" fmla="*/ 1256864 h 1416346"/>
                <a:gd name="connsiteX6" fmla="*/ 45150 w 2897245"/>
                <a:gd name="connsiteY6" fmla="*/ 1260719 h 1416346"/>
                <a:gd name="connsiteX7" fmla="*/ 239658 w 2897245"/>
                <a:gd name="connsiteY7" fmla="*/ 1225626 h 1416346"/>
                <a:gd name="connsiteX8" fmla="*/ 374059 w 2897245"/>
                <a:gd name="connsiteY8" fmla="*/ 1120345 h 1416346"/>
                <a:gd name="connsiteX9" fmla="*/ 422965 w 2897245"/>
                <a:gd name="connsiteY9" fmla="*/ 946371 h 1416346"/>
                <a:gd name="connsiteX10" fmla="*/ 373685 w 2897245"/>
                <a:gd name="connsiteY10" fmla="*/ 783597 h 1416346"/>
                <a:gd name="connsiteX11" fmla="*/ 279185 w 2897245"/>
                <a:gd name="connsiteY11" fmla="*/ 699107 h 1416346"/>
                <a:gd name="connsiteX12" fmla="*/ 252559 w 2897245"/>
                <a:gd name="connsiteY12" fmla="*/ 685733 h 1416346"/>
                <a:gd name="connsiteX13" fmla="*/ 267892 w 2897245"/>
                <a:gd name="connsiteY13" fmla="*/ 677850 h 1416346"/>
                <a:gd name="connsiteX14" fmla="*/ 355392 w 2897245"/>
                <a:gd name="connsiteY14" fmla="*/ 598050 h 1416346"/>
                <a:gd name="connsiteX15" fmla="*/ 400566 w 2897245"/>
                <a:gd name="connsiteY15" fmla="*/ 449089 h 1416346"/>
                <a:gd name="connsiteX16" fmla="*/ 355019 w 2897245"/>
                <a:gd name="connsiteY16" fmla="*/ 281088 h 1416346"/>
                <a:gd name="connsiteX17" fmla="*/ 228831 w 2897245"/>
                <a:gd name="connsiteY17" fmla="*/ 178048 h 1416346"/>
                <a:gd name="connsiteX18" fmla="*/ 43657 w 2897245"/>
                <a:gd name="connsiteY18" fmla="*/ 142954 h 1416346"/>
                <a:gd name="connsiteX19" fmla="*/ 0 w 2897245"/>
                <a:gd name="connsiteY19" fmla="*/ 146885 h 1416346"/>
                <a:gd name="connsiteX20" fmla="*/ 0 w 2897245"/>
                <a:gd name="connsiteY20" fmla="*/ 0 h 1416346"/>
                <a:gd name="connsiteX0" fmla="*/ 0 w 2897245"/>
                <a:gd name="connsiteY0" fmla="*/ 0 h 1416346"/>
                <a:gd name="connsiteX1" fmla="*/ 2897245 w 2897245"/>
                <a:gd name="connsiteY1" fmla="*/ 0 h 1416346"/>
                <a:gd name="connsiteX2" fmla="*/ 2897245 w 2897245"/>
                <a:gd name="connsiteY2" fmla="*/ 1416346 h 1416346"/>
                <a:gd name="connsiteX3" fmla="*/ 0 w 2897245"/>
                <a:gd name="connsiteY3" fmla="*/ 1416346 h 1416346"/>
                <a:gd name="connsiteX4" fmla="*/ 0 w 2897245"/>
                <a:gd name="connsiteY4" fmla="*/ 1256864 h 1416346"/>
                <a:gd name="connsiteX5" fmla="*/ 45150 w 2897245"/>
                <a:gd name="connsiteY5" fmla="*/ 1260719 h 1416346"/>
                <a:gd name="connsiteX6" fmla="*/ 239658 w 2897245"/>
                <a:gd name="connsiteY6" fmla="*/ 1225626 h 1416346"/>
                <a:gd name="connsiteX7" fmla="*/ 374059 w 2897245"/>
                <a:gd name="connsiteY7" fmla="*/ 1120345 h 1416346"/>
                <a:gd name="connsiteX8" fmla="*/ 422965 w 2897245"/>
                <a:gd name="connsiteY8" fmla="*/ 946371 h 1416346"/>
                <a:gd name="connsiteX9" fmla="*/ 373685 w 2897245"/>
                <a:gd name="connsiteY9" fmla="*/ 783597 h 1416346"/>
                <a:gd name="connsiteX10" fmla="*/ 279185 w 2897245"/>
                <a:gd name="connsiteY10" fmla="*/ 699107 h 1416346"/>
                <a:gd name="connsiteX11" fmla="*/ 252559 w 2897245"/>
                <a:gd name="connsiteY11" fmla="*/ 685733 h 1416346"/>
                <a:gd name="connsiteX12" fmla="*/ 267892 w 2897245"/>
                <a:gd name="connsiteY12" fmla="*/ 677850 h 1416346"/>
                <a:gd name="connsiteX13" fmla="*/ 355392 w 2897245"/>
                <a:gd name="connsiteY13" fmla="*/ 598050 h 1416346"/>
                <a:gd name="connsiteX14" fmla="*/ 400566 w 2897245"/>
                <a:gd name="connsiteY14" fmla="*/ 449089 h 1416346"/>
                <a:gd name="connsiteX15" fmla="*/ 355019 w 2897245"/>
                <a:gd name="connsiteY15" fmla="*/ 281088 h 1416346"/>
                <a:gd name="connsiteX16" fmla="*/ 228831 w 2897245"/>
                <a:gd name="connsiteY16" fmla="*/ 178048 h 1416346"/>
                <a:gd name="connsiteX17" fmla="*/ 43657 w 2897245"/>
                <a:gd name="connsiteY17" fmla="*/ 142954 h 1416346"/>
                <a:gd name="connsiteX18" fmla="*/ 0 w 2897245"/>
                <a:gd name="connsiteY18" fmla="*/ 146885 h 1416346"/>
                <a:gd name="connsiteX19" fmla="*/ 0 w 2897245"/>
                <a:gd name="connsiteY19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97245" h="1416346">
                  <a:moveTo>
                    <a:pt x="0" y="0"/>
                  </a:moveTo>
                  <a:lnTo>
                    <a:pt x="2897245" y="0"/>
                  </a:lnTo>
                  <a:lnTo>
                    <a:pt x="2897245" y="1416346"/>
                  </a:lnTo>
                  <a:lnTo>
                    <a:pt x="0" y="1416346"/>
                  </a:lnTo>
                  <a:lnTo>
                    <a:pt x="0" y="1256864"/>
                  </a:lnTo>
                  <a:lnTo>
                    <a:pt x="45150" y="1260719"/>
                  </a:lnTo>
                  <a:cubicBezTo>
                    <a:pt x="117826" y="1260719"/>
                    <a:pt x="182662" y="1249021"/>
                    <a:pt x="239658" y="1225626"/>
                  </a:cubicBezTo>
                  <a:cubicBezTo>
                    <a:pt x="296654" y="1202230"/>
                    <a:pt x="341454" y="1167137"/>
                    <a:pt x="374059" y="1120345"/>
                  </a:cubicBezTo>
                  <a:cubicBezTo>
                    <a:pt x="406663" y="1073554"/>
                    <a:pt x="422965" y="1015563"/>
                    <a:pt x="422965" y="946371"/>
                  </a:cubicBezTo>
                  <a:cubicBezTo>
                    <a:pt x="422965" y="883153"/>
                    <a:pt x="406539" y="828895"/>
                    <a:pt x="373685" y="783597"/>
                  </a:cubicBezTo>
                  <a:cubicBezTo>
                    <a:pt x="349045" y="749623"/>
                    <a:pt x="317545" y="721460"/>
                    <a:pt x="279185" y="699107"/>
                  </a:cubicBezTo>
                  <a:lnTo>
                    <a:pt x="252559" y="685733"/>
                  </a:lnTo>
                  <a:lnTo>
                    <a:pt x="267892" y="677850"/>
                  </a:lnTo>
                  <a:cubicBezTo>
                    <a:pt x="303638" y="656570"/>
                    <a:pt x="332805" y="629970"/>
                    <a:pt x="355392" y="598050"/>
                  </a:cubicBezTo>
                  <a:cubicBezTo>
                    <a:pt x="385508" y="555489"/>
                    <a:pt x="400566" y="505836"/>
                    <a:pt x="400566" y="449089"/>
                  </a:cubicBezTo>
                  <a:cubicBezTo>
                    <a:pt x="400566" y="382386"/>
                    <a:pt x="385383" y="326386"/>
                    <a:pt x="355019" y="281088"/>
                  </a:cubicBezTo>
                  <a:cubicBezTo>
                    <a:pt x="324654" y="235790"/>
                    <a:pt x="282591" y="201443"/>
                    <a:pt x="228831" y="178048"/>
                  </a:cubicBezTo>
                  <a:cubicBezTo>
                    <a:pt x="175071" y="154652"/>
                    <a:pt x="113346" y="142954"/>
                    <a:pt x="43657" y="142954"/>
                  </a:cubicBezTo>
                  <a:lnTo>
                    <a:pt x="0" y="1468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AST/TO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Prise de decision / Création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0" name="Freeform: Shape 47">
              <a:extLst>
                <a:ext uri="{FF2B5EF4-FFF2-40B4-BE49-F238E27FC236}">
                  <a16:creationId xmlns:a16="http://schemas.microsoft.com/office/drawing/2014/main" id="{CEB4D07D-937F-02B2-654A-F8031C9A13A4}"/>
                </a:ext>
              </a:extLst>
            </p:cNvPr>
            <p:cNvSpPr/>
            <p:nvPr/>
          </p:nvSpPr>
          <p:spPr>
            <a:xfrm>
              <a:off x="4442295" y="4825771"/>
              <a:ext cx="758616" cy="1117765"/>
            </a:xfrm>
            <a:custGeom>
              <a:avLst/>
              <a:gdLst/>
              <a:ahLst/>
              <a:cxnLst/>
              <a:rect l="l" t="t" r="r" b="b"/>
              <a:pathLst>
                <a:path w="1053740" h="1552608">
                  <a:moveTo>
                    <a:pt x="526870" y="894020"/>
                  </a:moveTo>
                  <a:cubicBezTo>
                    <a:pt x="492298" y="894020"/>
                    <a:pt x="461702" y="901626"/>
                    <a:pt x="435082" y="916837"/>
                  </a:cubicBezTo>
                  <a:cubicBezTo>
                    <a:pt x="408462" y="932049"/>
                    <a:pt x="387719" y="954001"/>
                    <a:pt x="372854" y="982696"/>
                  </a:cubicBezTo>
                  <a:cubicBezTo>
                    <a:pt x="357988" y="1011390"/>
                    <a:pt x="350555" y="1046480"/>
                    <a:pt x="350555" y="1087966"/>
                  </a:cubicBezTo>
                  <a:cubicBezTo>
                    <a:pt x="350555" y="1128069"/>
                    <a:pt x="358161" y="1162814"/>
                    <a:pt x="373372" y="1192199"/>
                  </a:cubicBezTo>
                  <a:cubicBezTo>
                    <a:pt x="388584" y="1221585"/>
                    <a:pt x="409499" y="1244057"/>
                    <a:pt x="436119" y="1259614"/>
                  </a:cubicBezTo>
                  <a:cubicBezTo>
                    <a:pt x="462740" y="1275171"/>
                    <a:pt x="493681" y="1282950"/>
                    <a:pt x="528944" y="1282950"/>
                  </a:cubicBezTo>
                  <a:cubicBezTo>
                    <a:pt x="564207" y="1282950"/>
                    <a:pt x="594803" y="1275171"/>
                    <a:pt x="620731" y="1259614"/>
                  </a:cubicBezTo>
                  <a:cubicBezTo>
                    <a:pt x="646660" y="1244057"/>
                    <a:pt x="666712" y="1221585"/>
                    <a:pt x="680886" y="1192199"/>
                  </a:cubicBezTo>
                  <a:cubicBezTo>
                    <a:pt x="695060" y="1162814"/>
                    <a:pt x="702147" y="1128069"/>
                    <a:pt x="702147" y="1087966"/>
                  </a:cubicBezTo>
                  <a:cubicBezTo>
                    <a:pt x="702147" y="1046480"/>
                    <a:pt x="694887" y="1011390"/>
                    <a:pt x="680367" y="982696"/>
                  </a:cubicBezTo>
                  <a:cubicBezTo>
                    <a:pt x="665847" y="954001"/>
                    <a:pt x="645450" y="932049"/>
                    <a:pt x="619176" y="916837"/>
                  </a:cubicBezTo>
                  <a:cubicBezTo>
                    <a:pt x="592901" y="901626"/>
                    <a:pt x="562133" y="894020"/>
                    <a:pt x="526870" y="894020"/>
                  </a:cubicBezTo>
                  <a:close/>
                  <a:moveTo>
                    <a:pt x="526870" y="269658"/>
                  </a:moveTo>
                  <a:cubicBezTo>
                    <a:pt x="495755" y="269658"/>
                    <a:pt x="469481" y="276572"/>
                    <a:pt x="448047" y="290401"/>
                  </a:cubicBezTo>
                  <a:cubicBezTo>
                    <a:pt x="426612" y="304230"/>
                    <a:pt x="410364" y="324108"/>
                    <a:pt x="399301" y="350037"/>
                  </a:cubicBezTo>
                  <a:cubicBezTo>
                    <a:pt x="388238" y="375966"/>
                    <a:pt x="382706" y="407253"/>
                    <a:pt x="382706" y="443899"/>
                  </a:cubicBezTo>
                  <a:cubicBezTo>
                    <a:pt x="382706" y="479853"/>
                    <a:pt x="388238" y="511313"/>
                    <a:pt x="399301" y="538279"/>
                  </a:cubicBezTo>
                  <a:cubicBezTo>
                    <a:pt x="410364" y="565245"/>
                    <a:pt x="426785" y="586333"/>
                    <a:pt x="448565" y="601545"/>
                  </a:cubicBezTo>
                  <a:cubicBezTo>
                    <a:pt x="470345" y="616756"/>
                    <a:pt x="497138" y="624362"/>
                    <a:pt x="528944" y="624362"/>
                  </a:cubicBezTo>
                  <a:cubicBezTo>
                    <a:pt x="561441" y="624362"/>
                    <a:pt x="588234" y="616756"/>
                    <a:pt x="609323" y="601545"/>
                  </a:cubicBezTo>
                  <a:cubicBezTo>
                    <a:pt x="630411" y="586333"/>
                    <a:pt x="646314" y="565245"/>
                    <a:pt x="657032" y="538279"/>
                  </a:cubicBezTo>
                  <a:cubicBezTo>
                    <a:pt x="667749" y="511313"/>
                    <a:pt x="673107" y="479853"/>
                    <a:pt x="673107" y="443899"/>
                  </a:cubicBezTo>
                  <a:cubicBezTo>
                    <a:pt x="673107" y="407944"/>
                    <a:pt x="667576" y="377003"/>
                    <a:pt x="656513" y="351074"/>
                  </a:cubicBezTo>
                  <a:cubicBezTo>
                    <a:pt x="645450" y="325145"/>
                    <a:pt x="629202" y="305094"/>
                    <a:pt x="607767" y="290920"/>
                  </a:cubicBezTo>
                  <a:cubicBezTo>
                    <a:pt x="586333" y="276745"/>
                    <a:pt x="559367" y="269658"/>
                    <a:pt x="526870" y="269658"/>
                  </a:cubicBezTo>
                  <a:close/>
                  <a:moveTo>
                    <a:pt x="526870" y="0"/>
                  </a:moveTo>
                  <a:cubicBezTo>
                    <a:pt x="623670" y="0"/>
                    <a:pt x="709407" y="16249"/>
                    <a:pt x="784082" y="48746"/>
                  </a:cubicBezTo>
                  <a:cubicBezTo>
                    <a:pt x="858756" y="81243"/>
                    <a:pt x="917182" y="128952"/>
                    <a:pt x="959360" y="191872"/>
                  </a:cubicBezTo>
                  <a:cubicBezTo>
                    <a:pt x="1001537" y="254792"/>
                    <a:pt x="1022626" y="332578"/>
                    <a:pt x="1022626" y="425230"/>
                  </a:cubicBezTo>
                  <a:cubicBezTo>
                    <a:pt x="1022626" y="504053"/>
                    <a:pt x="1001710" y="573023"/>
                    <a:pt x="959878" y="632141"/>
                  </a:cubicBezTo>
                  <a:cubicBezTo>
                    <a:pt x="928505" y="676479"/>
                    <a:pt x="887991" y="713427"/>
                    <a:pt x="838338" y="742986"/>
                  </a:cubicBezTo>
                  <a:lnTo>
                    <a:pt x="817041" y="753935"/>
                  </a:lnTo>
                  <a:lnTo>
                    <a:pt x="854025" y="772512"/>
                  </a:lnTo>
                  <a:cubicBezTo>
                    <a:pt x="907308" y="803561"/>
                    <a:pt x="951062" y="842681"/>
                    <a:pt x="985288" y="889871"/>
                  </a:cubicBezTo>
                  <a:cubicBezTo>
                    <a:pt x="1030923" y="952791"/>
                    <a:pt x="1053740" y="1028158"/>
                    <a:pt x="1053740" y="1115969"/>
                  </a:cubicBezTo>
                  <a:cubicBezTo>
                    <a:pt x="1053740" y="1212078"/>
                    <a:pt x="1031096" y="1292630"/>
                    <a:pt x="985807" y="1357624"/>
                  </a:cubicBezTo>
                  <a:cubicBezTo>
                    <a:pt x="940518" y="1422619"/>
                    <a:pt x="878289" y="1471364"/>
                    <a:pt x="799121" y="1503862"/>
                  </a:cubicBezTo>
                  <a:cubicBezTo>
                    <a:pt x="719952" y="1536359"/>
                    <a:pt x="629893" y="1552608"/>
                    <a:pt x="528944" y="1552608"/>
                  </a:cubicBezTo>
                  <a:cubicBezTo>
                    <a:pt x="428687" y="1552608"/>
                    <a:pt x="338628" y="1536359"/>
                    <a:pt x="258767" y="1503862"/>
                  </a:cubicBezTo>
                  <a:cubicBezTo>
                    <a:pt x="178907" y="1471364"/>
                    <a:pt x="115814" y="1422619"/>
                    <a:pt x="69488" y="1357624"/>
                  </a:cubicBezTo>
                  <a:cubicBezTo>
                    <a:pt x="23162" y="1292630"/>
                    <a:pt x="0" y="1212078"/>
                    <a:pt x="0" y="1115969"/>
                  </a:cubicBezTo>
                  <a:cubicBezTo>
                    <a:pt x="0" y="1050283"/>
                    <a:pt x="13310" y="991339"/>
                    <a:pt x="39930" y="939136"/>
                  </a:cubicBezTo>
                  <a:cubicBezTo>
                    <a:pt x="66550" y="886933"/>
                    <a:pt x="103714" y="842508"/>
                    <a:pt x="151423" y="805863"/>
                  </a:cubicBezTo>
                  <a:cubicBezTo>
                    <a:pt x="175277" y="787540"/>
                    <a:pt x="201163" y="771377"/>
                    <a:pt x="229079" y="757376"/>
                  </a:cubicBezTo>
                  <a:lnTo>
                    <a:pt x="238784" y="753042"/>
                  </a:lnTo>
                  <a:lnTo>
                    <a:pt x="219032" y="742986"/>
                  </a:lnTo>
                  <a:cubicBezTo>
                    <a:pt x="168860" y="713427"/>
                    <a:pt x="127828" y="676479"/>
                    <a:pt x="95936" y="632141"/>
                  </a:cubicBezTo>
                  <a:cubicBezTo>
                    <a:pt x="53413" y="573023"/>
                    <a:pt x="32151" y="504053"/>
                    <a:pt x="32151" y="425230"/>
                  </a:cubicBezTo>
                  <a:cubicBezTo>
                    <a:pt x="32151" y="332578"/>
                    <a:pt x="53413" y="254792"/>
                    <a:pt x="95936" y="191872"/>
                  </a:cubicBezTo>
                  <a:cubicBezTo>
                    <a:pt x="138459" y="128952"/>
                    <a:pt x="197057" y="81243"/>
                    <a:pt x="271732" y="48746"/>
                  </a:cubicBezTo>
                  <a:cubicBezTo>
                    <a:pt x="346406" y="16249"/>
                    <a:pt x="431452" y="0"/>
                    <a:pt x="526870" y="0"/>
                  </a:cubicBezTo>
                  <a:close/>
                </a:path>
              </a:pathLst>
            </a:custGeom>
            <a:grpFill/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86">
            <a:extLst>
              <a:ext uri="{FF2B5EF4-FFF2-40B4-BE49-F238E27FC236}">
                <a16:creationId xmlns:a16="http://schemas.microsoft.com/office/drawing/2014/main" id="{0B83AA97-A351-A706-12D6-F76517E11D37}"/>
              </a:ext>
            </a:extLst>
          </p:cNvPr>
          <p:cNvGrpSpPr/>
          <p:nvPr/>
        </p:nvGrpSpPr>
        <p:grpSpPr>
          <a:xfrm>
            <a:off x="6535352" y="2545110"/>
            <a:ext cx="2311985" cy="999300"/>
            <a:chOff x="8164852" y="2903133"/>
            <a:chExt cx="3307178" cy="1416346"/>
          </a:xfrm>
          <a:solidFill>
            <a:srgbClr val="C2A659"/>
          </a:solidFill>
        </p:grpSpPr>
        <p:sp>
          <p:nvSpPr>
            <p:cNvPr id="12" name="Freeform: Shape 80">
              <a:extLst>
                <a:ext uri="{FF2B5EF4-FFF2-40B4-BE49-F238E27FC236}">
                  <a16:creationId xmlns:a16="http://schemas.microsoft.com/office/drawing/2014/main" id="{7F695B37-9269-7846-98B8-EFA4806A52B2}"/>
                </a:ext>
              </a:extLst>
            </p:cNvPr>
            <p:cNvSpPr/>
            <p:nvPr/>
          </p:nvSpPr>
          <p:spPr>
            <a:xfrm>
              <a:off x="8573259" y="2903133"/>
              <a:ext cx="2898771" cy="1416346"/>
            </a:xfrm>
            <a:custGeom>
              <a:avLst/>
              <a:gdLst>
                <a:gd name="connsiteX0" fmla="*/ 0 w 2898771"/>
                <a:gd name="connsiteY0" fmla="*/ 0 h 1416346"/>
                <a:gd name="connsiteX1" fmla="*/ 1932514 w 2898771"/>
                <a:gd name="connsiteY1" fmla="*/ 0 h 1416346"/>
                <a:gd name="connsiteX2" fmla="*/ 2898771 w 2898771"/>
                <a:gd name="connsiteY2" fmla="*/ 0 h 1416346"/>
                <a:gd name="connsiteX3" fmla="*/ 2898771 w 2898771"/>
                <a:gd name="connsiteY3" fmla="*/ 1416346 h 1416346"/>
                <a:gd name="connsiteX4" fmla="*/ 1932514 w 2898771"/>
                <a:gd name="connsiteY4" fmla="*/ 1416346 h 1416346"/>
                <a:gd name="connsiteX5" fmla="*/ 0 w 2898771"/>
                <a:gd name="connsiteY5" fmla="*/ 1416346 h 1416346"/>
                <a:gd name="connsiteX6" fmla="*/ 0 w 2898771"/>
                <a:gd name="connsiteY6" fmla="*/ 1260283 h 1416346"/>
                <a:gd name="connsiteX7" fmla="*/ 44751 w 2898771"/>
                <a:gd name="connsiteY7" fmla="*/ 1257663 h 1416346"/>
                <a:gd name="connsiteX8" fmla="*/ 187062 w 2898771"/>
                <a:gd name="connsiteY8" fmla="*/ 1211813 h 1416346"/>
                <a:gd name="connsiteX9" fmla="*/ 323702 w 2898771"/>
                <a:gd name="connsiteY9" fmla="*/ 1076292 h 1416346"/>
                <a:gd name="connsiteX10" fmla="*/ 372609 w 2898771"/>
                <a:gd name="connsiteY10" fmla="*/ 885891 h 1416346"/>
                <a:gd name="connsiteX11" fmla="*/ 288982 w 2898771"/>
                <a:gd name="connsiteY11" fmla="*/ 615596 h 1416346"/>
                <a:gd name="connsiteX12" fmla="*/ 64235 w 2898771"/>
                <a:gd name="connsiteY12" fmla="*/ 512555 h 1416346"/>
                <a:gd name="connsiteX13" fmla="*/ 2074 w 2898771"/>
                <a:gd name="connsiteY13" fmla="*/ 517782 h 1416346"/>
                <a:gd name="connsiteX14" fmla="*/ 0 w 2898771"/>
                <a:gd name="connsiteY14" fmla="*/ 518357 h 1416346"/>
                <a:gd name="connsiteX15" fmla="*/ 0 w 2898771"/>
                <a:gd name="connsiteY15" fmla="*/ 384519 h 1416346"/>
                <a:gd name="connsiteX16" fmla="*/ 9331 w 2898771"/>
                <a:gd name="connsiteY16" fmla="*/ 378832 h 1416346"/>
                <a:gd name="connsiteX17" fmla="*/ 192662 w 2898771"/>
                <a:gd name="connsiteY17" fmla="*/ 340822 h 1416346"/>
                <a:gd name="connsiteX18" fmla="*/ 203862 w 2898771"/>
                <a:gd name="connsiteY18" fmla="*/ 340822 h 1416346"/>
                <a:gd name="connsiteX19" fmla="*/ 203862 w 2898771"/>
                <a:gd name="connsiteY19" fmla="*/ 142954 h 1416346"/>
                <a:gd name="connsiteX20" fmla="*/ 165782 w 2898771"/>
                <a:gd name="connsiteY20" fmla="*/ 142954 h 1416346"/>
                <a:gd name="connsiteX21" fmla="*/ 10288 w 2898771"/>
                <a:gd name="connsiteY21" fmla="*/ 161995 h 1416346"/>
                <a:gd name="connsiteX22" fmla="*/ 0 w 2898771"/>
                <a:gd name="connsiteY22" fmla="*/ 165381 h 1416346"/>
                <a:gd name="connsiteX0" fmla="*/ 0 w 2898771"/>
                <a:gd name="connsiteY0" fmla="*/ 0 h 1416346"/>
                <a:gd name="connsiteX1" fmla="*/ 1932514 w 2898771"/>
                <a:gd name="connsiteY1" fmla="*/ 0 h 1416346"/>
                <a:gd name="connsiteX2" fmla="*/ 2898771 w 2898771"/>
                <a:gd name="connsiteY2" fmla="*/ 0 h 1416346"/>
                <a:gd name="connsiteX3" fmla="*/ 2898771 w 2898771"/>
                <a:gd name="connsiteY3" fmla="*/ 1416346 h 1416346"/>
                <a:gd name="connsiteX4" fmla="*/ 0 w 2898771"/>
                <a:gd name="connsiteY4" fmla="*/ 1416346 h 1416346"/>
                <a:gd name="connsiteX5" fmla="*/ 0 w 2898771"/>
                <a:gd name="connsiteY5" fmla="*/ 1260283 h 1416346"/>
                <a:gd name="connsiteX6" fmla="*/ 44751 w 2898771"/>
                <a:gd name="connsiteY6" fmla="*/ 1257663 h 1416346"/>
                <a:gd name="connsiteX7" fmla="*/ 187062 w 2898771"/>
                <a:gd name="connsiteY7" fmla="*/ 1211813 h 1416346"/>
                <a:gd name="connsiteX8" fmla="*/ 323702 w 2898771"/>
                <a:gd name="connsiteY8" fmla="*/ 1076292 h 1416346"/>
                <a:gd name="connsiteX9" fmla="*/ 372609 w 2898771"/>
                <a:gd name="connsiteY9" fmla="*/ 885891 h 1416346"/>
                <a:gd name="connsiteX10" fmla="*/ 288982 w 2898771"/>
                <a:gd name="connsiteY10" fmla="*/ 615596 h 1416346"/>
                <a:gd name="connsiteX11" fmla="*/ 64235 w 2898771"/>
                <a:gd name="connsiteY11" fmla="*/ 512555 h 1416346"/>
                <a:gd name="connsiteX12" fmla="*/ 2074 w 2898771"/>
                <a:gd name="connsiteY12" fmla="*/ 517782 h 1416346"/>
                <a:gd name="connsiteX13" fmla="*/ 0 w 2898771"/>
                <a:gd name="connsiteY13" fmla="*/ 518357 h 1416346"/>
                <a:gd name="connsiteX14" fmla="*/ 0 w 2898771"/>
                <a:gd name="connsiteY14" fmla="*/ 384519 h 1416346"/>
                <a:gd name="connsiteX15" fmla="*/ 9331 w 2898771"/>
                <a:gd name="connsiteY15" fmla="*/ 378832 h 1416346"/>
                <a:gd name="connsiteX16" fmla="*/ 192662 w 2898771"/>
                <a:gd name="connsiteY16" fmla="*/ 340822 h 1416346"/>
                <a:gd name="connsiteX17" fmla="*/ 203862 w 2898771"/>
                <a:gd name="connsiteY17" fmla="*/ 340822 h 1416346"/>
                <a:gd name="connsiteX18" fmla="*/ 203862 w 2898771"/>
                <a:gd name="connsiteY18" fmla="*/ 142954 h 1416346"/>
                <a:gd name="connsiteX19" fmla="*/ 165782 w 2898771"/>
                <a:gd name="connsiteY19" fmla="*/ 142954 h 1416346"/>
                <a:gd name="connsiteX20" fmla="*/ 10288 w 2898771"/>
                <a:gd name="connsiteY20" fmla="*/ 161995 h 1416346"/>
                <a:gd name="connsiteX21" fmla="*/ 0 w 2898771"/>
                <a:gd name="connsiteY21" fmla="*/ 165381 h 1416346"/>
                <a:gd name="connsiteX22" fmla="*/ 0 w 2898771"/>
                <a:gd name="connsiteY22" fmla="*/ 0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0 w 2898771"/>
                <a:gd name="connsiteY3" fmla="*/ 1416346 h 1416346"/>
                <a:gd name="connsiteX4" fmla="*/ 0 w 2898771"/>
                <a:gd name="connsiteY4" fmla="*/ 1260283 h 1416346"/>
                <a:gd name="connsiteX5" fmla="*/ 44751 w 2898771"/>
                <a:gd name="connsiteY5" fmla="*/ 1257663 h 1416346"/>
                <a:gd name="connsiteX6" fmla="*/ 187062 w 2898771"/>
                <a:gd name="connsiteY6" fmla="*/ 1211813 h 1416346"/>
                <a:gd name="connsiteX7" fmla="*/ 323702 w 2898771"/>
                <a:gd name="connsiteY7" fmla="*/ 1076292 h 1416346"/>
                <a:gd name="connsiteX8" fmla="*/ 372609 w 2898771"/>
                <a:gd name="connsiteY8" fmla="*/ 885891 h 1416346"/>
                <a:gd name="connsiteX9" fmla="*/ 288982 w 2898771"/>
                <a:gd name="connsiteY9" fmla="*/ 615596 h 1416346"/>
                <a:gd name="connsiteX10" fmla="*/ 64235 w 2898771"/>
                <a:gd name="connsiteY10" fmla="*/ 512555 h 1416346"/>
                <a:gd name="connsiteX11" fmla="*/ 2074 w 2898771"/>
                <a:gd name="connsiteY11" fmla="*/ 517782 h 1416346"/>
                <a:gd name="connsiteX12" fmla="*/ 0 w 2898771"/>
                <a:gd name="connsiteY12" fmla="*/ 518357 h 1416346"/>
                <a:gd name="connsiteX13" fmla="*/ 0 w 2898771"/>
                <a:gd name="connsiteY13" fmla="*/ 384519 h 1416346"/>
                <a:gd name="connsiteX14" fmla="*/ 9331 w 2898771"/>
                <a:gd name="connsiteY14" fmla="*/ 378832 h 1416346"/>
                <a:gd name="connsiteX15" fmla="*/ 192662 w 2898771"/>
                <a:gd name="connsiteY15" fmla="*/ 340822 h 1416346"/>
                <a:gd name="connsiteX16" fmla="*/ 203862 w 2898771"/>
                <a:gd name="connsiteY16" fmla="*/ 340822 h 1416346"/>
                <a:gd name="connsiteX17" fmla="*/ 203862 w 2898771"/>
                <a:gd name="connsiteY17" fmla="*/ 142954 h 1416346"/>
                <a:gd name="connsiteX18" fmla="*/ 165782 w 2898771"/>
                <a:gd name="connsiteY18" fmla="*/ 142954 h 1416346"/>
                <a:gd name="connsiteX19" fmla="*/ 10288 w 2898771"/>
                <a:gd name="connsiteY19" fmla="*/ 161995 h 1416346"/>
                <a:gd name="connsiteX20" fmla="*/ 0 w 2898771"/>
                <a:gd name="connsiteY20" fmla="*/ 165381 h 1416346"/>
                <a:gd name="connsiteX21" fmla="*/ 0 w 2898771"/>
                <a:gd name="connsiteY21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98771" h="1416346">
                  <a:moveTo>
                    <a:pt x="0" y="0"/>
                  </a:moveTo>
                  <a:lnTo>
                    <a:pt x="2898771" y="0"/>
                  </a:lnTo>
                  <a:lnTo>
                    <a:pt x="2898771" y="1416346"/>
                  </a:lnTo>
                  <a:lnTo>
                    <a:pt x="0" y="1416346"/>
                  </a:lnTo>
                  <a:lnTo>
                    <a:pt x="0" y="1260283"/>
                  </a:lnTo>
                  <a:lnTo>
                    <a:pt x="44751" y="1257663"/>
                  </a:lnTo>
                  <a:cubicBezTo>
                    <a:pt x="95758" y="1251549"/>
                    <a:pt x="143195" y="1236266"/>
                    <a:pt x="187062" y="1211813"/>
                  </a:cubicBezTo>
                  <a:cubicBezTo>
                    <a:pt x="245551" y="1179208"/>
                    <a:pt x="291098" y="1134034"/>
                    <a:pt x="323702" y="1076292"/>
                  </a:cubicBezTo>
                  <a:cubicBezTo>
                    <a:pt x="356307" y="1018549"/>
                    <a:pt x="372609" y="955082"/>
                    <a:pt x="372609" y="885891"/>
                  </a:cubicBezTo>
                  <a:cubicBezTo>
                    <a:pt x="372609" y="774388"/>
                    <a:pt x="344734" y="684290"/>
                    <a:pt x="288982" y="615596"/>
                  </a:cubicBezTo>
                  <a:cubicBezTo>
                    <a:pt x="233231" y="546903"/>
                    <a:pt x="158315" y="512555"/>
                    <a:pt x="64235" y="512555"/>
                  </a:cubicBezTo>
                  <a:cubicBezTo>
                    <a:pt x="42582" y="512555"/>
                    <a:pt x="21861" y="514298"/>
                    <a:pt x="2074" y="517782"/>
                  </a:cubicBezTo>
                  <a:lnTo>
                    <a:pt x="0" y="518357"/>
                  </a:lnTo>
                  <a:lnTo>
                    <a:pt x="0" y="384519"/>
                  </a:lnTo>
                  <a:lnTo>
                    <a:pt x="9331" y="378832"/>
                  </a:lnTo>
                  <a:cubicBezTo>
                    <a:pt x="60992" y="353492"/>
                    <a:pt x="122101" y="340822"/>
                    <a:pt x="192662" y="340822"/>
                  </a:cubicBezTo>
                  <a:lnTo>
                    <a:pt x="203862" y="340822"/>
                  </a:lnTo>
                  <a:lnTo>
                    <a:pt x="203862" y="142954"/>
                  </a:lnTo>
                  <a:lnTo>
                    <a:pt x="165782" y="142954"/>
                  </a:lnTo>
                  <a:cubicBezTo>
                    <a:pt x="111524" y="142954"/>
                    <a:pt x="59693" y="149301"/>
                    <a:pt x="10288" y="161995"/>
                  </a:cubicBezTo>
                  <a:lnTo>
                    <a:pt x="0" y="165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PIE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Impact global du joueur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41">
              <a:extLst>
                <a:ext uri="{FF2B5EF4-FFF2-40B4-BE49-F238E27FC236}">
                  <a16:creationId xmlns:a16="http://schemas.microsoft.com/office/drawing/2014/main" id="{B3B0A5DE-BEFA-0475-6D13-FB64E28652F7}"/>
                </a:ext>
              </a:extLst>
            </p:cNvPr>
            <p:cNvSpPr/>
            <p:nvPr/>
          </p:nvSpPr>
          <p:spPr>
            <a:xfrm>
              <a:off x="8164852" y="3046087"/>
              <a:ext cx="781017" cy="1117765"/>
            </a:xfrm>
            <a:custGeom>
              <a:avLst/>
              <a:gdLst/>
              <a:ahLst/>
              <a:cxnLst/>
              <a:rect l="l" t="t" r="r" b="b"/>
              <a:pathLst>
                <a:path w="1084855" h="1552608">
                  <a:moveTo>
                    <a:pt x="797566" y="0"/>
                  </a:moveTo>
                  <a:lnTo>
                    <a:pt x="850460" y="0"/>
                  </a:lnTo>
                  <a:lnTo>
                    <a:pt x="850460" y="274844"/>
                  </a:lnTo>
                  <a:lnTo>
                    <a:pt x="834903" y="274844"/>
                  </a:lnTo>
                  <a:cubicBezTo>
                    <a:pt x="704222" y="274844"/>
                    <a:pt x="596878" y="306131"/>
                    <a:pt x="512869" y="368706"/>
                  </a:cubicBezTo>
                  <a:cubicBezTo>
                    <a:pt x="428860" y="431280"/>
                    <a:pt x="377176" y="518227"/>
                    <a:pt x="357816" y="629548"/>
                  </a:cubicBezTo>
                  <a:cubicBezTo>
                    <a:pt x="436639" y="552107"/>
                    <a:pt x="536205" y="513387"/>
                    <a:pt x="656514" y="513387"/>
                  </a:cubicBezTo>
                  <a:cubicBezTo>
                    <a:pt x="787194" y="513387"/>
                    <a:pt x="891254" y="561096"/>
                    <a:pt x="968695" y="656513"/>
                  </a:cubicBezTo>
                  <a:cubicBezTo>
                    <a:pt x="1046135" y="751931"/>
                    <a:pt x="1084855" y="877080"/>
                    <a:pt x="1084855" y="1031960"/>
                  </a:cubicBezTo>
                  <a:cubicBezTo>
                    <a:pt x="1084855" y="1128069"/>
                    <a:pt x="1062211" y="1216227"/>
                    <a:pt x="1016922" y="1296433"/>
                  </a:cubicBezTo>
                  <a:cubicBezTo>
                    <a:pt x="971633" y="1376639"/>
                    <a:pt x="908367" y="1439386"/>
                    <a:pt x="827124" y="1484675"/>
                  </a:cubicBezTo>
                  <a:cubicBezTo>
                    <a:pt x="745881" y="1529963"/>
                    <a:pt x="655822" y="1552608"/>
                    <a:pt x="556948" y="1552608"/>
                  </a:cubicBezTo>
                  <a:cubicBezTo>
                    <a:pt x="449776" y="1552608"/>
                    <a:pt x="354013" y="1528235"/>
                    <a:pt x="269658" y="1479489"/>
                  </a:cubicBezTo>
                  <a:cubicBezTo>
                    <a:pt x="185304" y="1430743"/>
                    <a:pt x="119618" y="1361081"/>
                    <a:pt x="72601" y="1270504"/>
                  </a:cubicBezTo>
                  <a:cubicBezTo>
                    <a:pt x="25583" y="1179926"/>
                    <a:pt x="1383" y="1075520"/>
                    <a:pt x="0" y="957286"/>
                  </a:cubicBezTo>
                  <a:lnTo>
                    <a:pt x="0" y="817271"/>
                  </a:lnTo>
                  <a:cubicBezTo>
                    <a:pt x="0" y="661699"/>
                    <a:pt x="33362" y="521857"/>
                    <a:pt x="100085" y="397746"/>
                  </a:cubicBezTo>
                  <a:cubicBezTo>
                    <a:pt x="166808" y="273634"/>
                    <a:pt x="262053" y="176315"/>
                    <a:pt x="385819" y="105789"/>
                  </a:cubicBezTo>
                  <a:cubicBezTo>
                    <a:pt x="509585" y="35263"/>
                    <a:pt x="646834" y="0"/>
                    <a:pt x="797566" y="0"/>
                  </a:cubicBezTo>
                  <a:close/>
                  <a:moveTo>
                    <a:pt x="535168" y="783045"/>
                  </a:moveTo>
                  <a:cubicBezTo>
                    <a:pt x="488842" y="783045"/>
                    <a:pt x="450122" y="793719"/>
                    <a:pt x="419007" y="815067"/>
                  </a:cubicBezTo>
                  <a:cubicBezTo>
                    <a:pt x="387893" y="836415"/>
                    <a:pt x="364730" y="862581"/>
                    <a:pt x="349519" y="893566"/>
                  </a:cubicBezTo>
                  <a:lnTo>
                    <a:pt x="349519" y="997880"/>
                  </a:lnTo>
                  <a:cubicBezTo>
                    <a:pt x="349519" y="1187927"/>
                    <a:pt x="415550" y="1282950"/>
                    <a:pt x="547613" y="1282950"/>
                  </a:cubicBezTo>
                  <a:cubicBezTo>
                    <a:pt x="600854" y="1282950"/>
                    <a:pt x="645278" y="1259193"/>
                    <a:pt x="680887" y="1211678"/>
                  </a:cubicBezTo>
                  <a:cubicBezTo>
                    <a:pt x="716495" y="1164164"/>
                    <a:pt x="734300" y="1104604"/>
                    <a:pt x="734300" y="1032997"/>
                  </a:cubicBezTo>
                  <a:cubicBezTo>
                    <a:pt x="734300" y="959317"/>
                    <a:pt x="716150" y="899238"/>
                    <a:pt x="679850" y="852761"/>
                  </a:cubicBezTo>
                  <a:cubicBezTo>
                    <a:pt x="643549" y="806284"/>
                    <a:pt x="595322" y="783045"/>
                    <a:pt x="535168" y="783045"/>
                  </a:cubicBezTo>
                  <a:close/>
                </a:path>
              </a:pathLst>
            </a:custGeom>
            <a:solidFill>
              <a:srgbClr val="C2A659"/>
            </a:solidFill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4" name="Group 64">
            <a:extLst>
              <a:ext uri="{FF2B5EF4-FFF2-40B4-BE49-F238E27FC236}">
                <a16:creationId xmlns:a16="http://schemas.microsoft.com/office/drawing/2014/main" id="{8B953F6E-863F-1C43-A9DB-47092B971661}"/>
              </a:ext>
            </a:extLst>
          </p:cNvPr>
          <p:cNvGrpSpPr/>
          <p:nvPr/>
        </p:nvGrpSpPr>
        <p:grpSpPr>
          <a:xfrm>
            <a:off x="6516615" y="1221546"/>
            <a:ext cx="2330776" cy="999300"/>
            <a:chOff x="7666070" y="1138381"/>
            <a:chExt cx="3334058" cy="1416346"/>
          </a:xfrm>
        </p:grpSpPr>
        <p:sp>
          <p:nvSpPr>
            <p:cNvPr id="15" name="Freeform: Shape 63">
              <a:extLst>
                <a:ext uri="{FF2B5EF4-FFF2-40B4-BE49-F238E27FC236}">
                  <a16:creationId xmlns:a16="http://schemas.microsoft.com/office/drawing/2014/main" id="{63123A14-75CB-B157-481E-A20B1CF2D84E}"/>
                </a:ext>
              </a:extLst>
            </p:cNvPr>
            <p:cNvSpPr/>
            <p:nvPr/>
          </p:nvSpPr>
          <p:spPr>
            <a:xfrm>
              <a:off x="8101357" y="1138381"/>
              <a:ext cx="2898771" cy="1416346"/>
            </a:xfrm>
            <a:custGeom>
              <a:avLst/>
              <a:gdLst>
                <a:gd name="connsiteX0" fmla="*/ 0 w 2898771"/>
                <a:gd name="connsiteY0" fmla="*/ 0 h 1416346"/>
                <a:gd name="connsiteX1" fmla="*/ 1932514 w 2898771"/>
                <a:gd name="connsiteY1" fmla="*/ 0 h 1416346"/>
                <a:gd name="connsiteX2" fmla="*/ 2898771 w 2898771"/>
                <a:gd name="connsiteY2" fmla="*/ 0 h 1416346"/>
                <a:gd name="connsiteX3" fmla="*/ 2898771 w 2898771"/>
                <a:gd name="connsiteY3" fmla="*/ 1416346 h 1416346"/>
                <a:gd name="connsiteX4" fmla="*/ 1932514 w 2898771"/>
                <a:gd name="connsiteY4" fmla="*/ 1416346 h 1416346"/>
                <a:gd name="connsiteX5" fmla="*/ 0 w 2898771"/>
                <a:gd name="connsiteY5" fmla="*/ 1416346 h 1416346"/>
                <a:gd name="connsiteX6" fmla="*/ 0 w 2898771"/>
                <a:gd name="connsiteY6" fmla="*/ 1257476 h 1416346"/>
                <a:gd name="connsiteX7" fmla="*/ 35208 w 2898771"/>
                <a:gd name="connsiteY7" fmla="*/ 1255260 h 1416346"/>
                <a:gd name="connsiteX8" fmla="*/ 242689 w 2898771"/>
                <a:gd name="connsiteY8" fmla="*/ 1173359 h 1416346"/>
                <a:gd name="connsiteX9" fmla="*/ 354689 w 2898771"/>
                <a:gd name="connsiteY9" fmla="*/ 940398 h 1416346"/>
                <a:gd name="connsiteX10" fmla="*/ 305409 w 2898771"/>
                <a:gd name="connsiteY10" fmla="*/ 782477 h 1416346"/>
                <a:gd name="connsiteX11" fmla="*/ 169515 w 2898771"/>
                <a:gd name="connsiteY11" fmla="*/ 687276 h 1416346"/>
                <a:gd name="connsiteX12" fmla="*/ 294582 w 2898771"/>
                <a:gd name="connsiteY12" fmla="*/ 586103 h 1416346"/>
                <a:gd name="connsiteX13" fmla="*/ 337516 w 2898771"/>
                <a:gd name="connsiteY13" fmla="*/ 453569 h 1416346"/>
                <a:gd name="connsiteX14" fmla="*/ 233729 w 2898771"/>
                <a:gd name="connsiteY14" fmla="*/ 225834 h 1416346"/>
                <a:gd name="connsiteX15" fmla="*/ 34368 w 2898771"/>
                <a:gd name="connsiteY15" fmla="*/ 148134 h 1416346"/>
                <a:gd name="connsiteX16" fmla="*/ 0 w 2898771"/>
                <a:gd name="connsiteY16" fmla="*/ 146060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1932514 w 2898771"/>
                <a:gd name="connsiteY3" fmla="*/ 1416346 h 1416346"/>
                <a:gd name="connsiteX4" fmla="*/ 0 w 2898771"/>
                <a:gd name="connsiteY4" fmla="*/ 1416346 h 1416346"/>
                <a:gd name="connsiteX5" fmla="*/ 0 w 2898771"/>
                <a:gd name="connsiteY5" fmla="*/ 1257476 h 1416346"/>
                <a:gd name="connsiteX6" fmla="*/ 35208 w 2898771"/>
                <a:gd name="connsiteY6" fmla="*/ 1255260 h 1416346"/>
                <a:gd name="connsiteX7" fmla="*/ 242689 w 2898771"/>
                <a:gd name="connsiteY7" fmla="*/ 1173359 h 1416346"/>
                <a:gd name="connsiteX8" fmla="*/ 354689 w 2898771"/>
                <a:gd name="connsiteY8" fmla="*/ 940398 h 1416346"/>
                <a:gd name="connsiteX9" fmla="*/ 305409 w 2898771"/>
                <a:gd name="connsiteY9" fmla="*/ 782477 h 1416346"/>
                <a:gd name="connsiteX10" fmla="*/ 169515 w 2898771"/>
                <a:gd name="connsiteY10" fmla="*/ 687276 h 1416346"/>
                <a:gd name="connsiteX11" fmla="*/ 294582 w 2898771"/>
                <a:gd name="connsiteY11" fmla="*/ 586103 h 1416346"/>
                <a:gd name="connsiteX12" fmla="*/ 337516 w 2898771"/>
                <a:gd name="connsiteY12" fmla="*/ 453569 h 1416346"/>
                <a:gd name="connsiteX13" fmla="*/ 233729 w 2898771"/>
                <a:gd name="connsiteY13" fmla="*/ 225834 h 1416346"/>
                <a:gd name="connsiteX14" fmla="*/ 34368 w 2898771"/>
                <a:gd name="connsiteY14" fmla="*/ 148134 h 1416346"/>
                <a:gd name="connsiteX15" fmla="*/ 0 w 2898771"/>
                <a:gd name="connsiteY15" fmla="*/ 146060 h 1416346"/>
                <a:gd name="connsiteX16" fmla="*/ 0 w 2898771"/>
                <a:gd name="connsiteY16" fmla="*/ 0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0 w 2898771"/>
                <a:gd name="connsiteY3" fmla="*/ 1416346 h 1416346"/>
                <a:gd name="connsiteX4" fmla="*/ 0 w 2898771"/>
                <a:gd name="connsiteY4" fmla="*/ 1257476 h 1416346"/>
                <a:gd name="connsiteX5" fmla="*/ 35208 w 2898771"/>
                <a:gd name="connsiteY5" fmla="*/ 1255260 h 1416346"/>
                <a:gd name="connsiteX6" fmla="*/ 242689 w 2898771"/>
                <a:gd name="connsiteY6" fmla="*/ 1173359 h 1416346"/>
                <a:gd name="connsiteX7" fmla="*/ 354689 w 2898771"/>
                <a:gd name="connsiteY7" fmla="*/ 940398 h 1416346"/>
                <a:gd name="connsiteX8" fmla="*/ 305409 w 2898771"/>
                <a:gd name="connsiteY8" fmla="*/ 782477 h 1416346"/>
                <a:gd name="connsiteX9" fmla="*/ 169515 w 2898771"/>
                <a:gd name="connsiteY9" fmla="*/ 687276 h 1416346"/>
                <a:gd name="connsiteX10" fmla="*/ 294582 w 2898771"/>
                <a:gd name="connsiteY10" fmla="*/ 586103 h 1416346"/>
                <a:gd name="connsiteX11" fmla="*/ 337516 w 2898771"/>
                <a:gd name="connsiteY11" fmla="*/ 453569 h 1416346"/>
                <a:gd name="connsiteX12" fmla="*/ 233729 w 2898771"/>
                <a:gd name="connsiteY12" fmla="*/ 225834 h 1416346"/>
                <a:gd name="connsiteX13" fmla="*/ 34368 w 2898771"/>
                <a:gd name="connsiteY13" fmla="*/ 148134 h 1416346"/>
                <a:gd name="connsiteX14" fmla="*/ 0 w 2898771"/>
                <a:gd name="connsiteY14" fmla="*/ 146060 h 1416346"/>
                <a:gd name="connsiteX15" fmla="*/ 0 w 2898771"/>
                <a:gd name="connsiteY15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98771" h="1416346">
                  <a:moveTo>
                    <a:pt x="0" y="0"/>
                  </a:moveTo>
                  <a:lnTo>
                    <a:pt x="2898771" y="0"/>
                  </a:lnTo>
                  <a:lnTo>
                    <a:pt x="2898771" y="1416346"/>
                  </a:lnTo>
                  <a:lnTo>
                    <a:pt x="0" y="1416346"/>
                  </a:lnTo>
                  <a:lnTo>
                    <a:pt x="0" y="1257476"/>
                  </a:lnTo>
                  <a:lnTo>
                    <a:pt x="35208" y="1255260"/>
                  </a:lnTo>
                  <a:cubicBezTo>
                    <a:pt x="117528" y="1244339"/>
                    <a:pt x="186689" y="1217039"/>
                    <a:pt x="242689" y="1173359"/>
                  </a:cubicBezTo>
                  <a:cubicBezTo>
                    <a:pt x="317355" y="1115118"/>
                    <a:pt x="354689" y="1037465"/>
                    <a:pt x="354689" y="940398"/>
                  </a:cubicBezTo>
                  <a:cubicBezTo>
                    <a:pt x="354689" y="877678"/>
                    <a:pt x="338262" y="825037"/>
                    <a:pt x="305409" y="782477"/>
                  </a:cubicBezTo>
                  <a:cubicBezTo>
                    <a:pt x="272555" y="739917"/>
                    <a:pt x="227258" y="708184"/>
                    <a:pt x="169515" y="687276"/>
                  </a:cubicBezTo>
                  <a:cubicBezTo>
                    <a:pt x="224271" y="661392"/>
                    <a:pt x="265960" y="627668"/>
                    <a:pt x="294582" y="586103"/>
                  </a:cubicBezTo>
                  <a:cubicBezTo>
                    <a:pt x="323205" y="544538"/>
                    <a:pt x="337516" y="500360"/>
                    <a:pt x="337516" y="453569"/>
                  </a:cubicBezTo>
                  <a:cubicBezTo>
                    <a:pt x="337516" y="356999"/>
                    <a:pt x="302920" y="281088"/>
                    <a:pt x="233729" y="225834"/>
                  </a:cubicBezTo>
                  <a:cubicBezTo>
                    <a:pt x="181835" y="184394"/>
                    <a:pt x="115382" y="158494"/>
                    <a:pt x="34368" y="148134"/>
                  </a:cubicBezTo>
                  <a:lnTo>
                    <a:pt x="0" y="146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AA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u="sng" noProof="1">
                  <a:solidFill>
                    <a:schemeClr val="bg1"/>
                  </a:solidFill>
                  <a:latin typeface="Calibri" panose="020F0502020204030204"/>
                </a:rPr>
                <a:t>TS%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Qualité / Choix des tirs. Système et profils orienté shooters ( efficacité individuelle )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40">
              <a:extLst>
                <a:ext uri="{FF2B5EF4-FFF2-40B4-BE49-F238E27FC236}">
                  <a16:creationId xmlns:a16="http://schemas.microsoft.com/office/drawing/2014/main" id="{C67EFFA5-D998-B35C-AE9C-0087D84804B2}"/>
                </a:ext>
              </a:extLst>
            </p:cNvPr>
            <p:cNvSpPr/>
            <p:nvPr/>
          </p:nvSpPr>
          <p:spPr>
            <a:xfrm>
              <a:off x="7666070" y="1281335"/>
              <a:ext cx="789977" cy="1117765"/>
            </a:xfrm>
            <a:custGeom>
              <a:avLst/>
              <a:gdLst/>
              <a:ahLst/>
              <a:cxnLst/>
              <a:rect l="l" t="t" r="r" b="b"/>
              <a:pathLst>
                <a:path w="1097301" h="1552608">
                  <a:moveTo>
                    <a:pt x="533093" y="0"/>
                  </a:moveTo>
                  <a:cubicBezTo>
                    <a:pt x="701111" y="0"/>
                    <a:pt x="833174" y="38374"/>
                    <a:pt x="929283" y="115123"/>
                  </a:cubicBezTo>
                  <a:cubicBezTo>
                    <a:pt x="1025392" y="191872"/>
                    <a:pt x="1073446" y="297315"/>
                    <a:pt x="1073446" y="431453"/>
                  </a:cubicBezTo>
                  <a:cubicBezTo>
                    <a:pt x="1073446" y="496447"/>
                    <a:pt x="1053568" y="557812"/>
                    <a:pt x="1013810" y="615546"/>
                  </a:cubicBezTo>
                  <a:cubicBezTo>
                    <a:pt x="974053" y="673281"/>
                    <a:pt x="916146" y="720125"/>
                    <a:pt x="840088" y="756079"/>
                  </a:cubicBezTo>
                  <a:cubicBezTo>
                    <a:pt x="920294" y="785120"/>
                    <a:pt x="983214" y="829198"/>
                    <a:pt x="1028849" y="888316"/>
                  </a:cubicBezTo>
                  <a:cubicBezTo>
                    <a:pt x="1074483" y="947433"/>
                    <a:pt x="1097301" y="1020552"/>
                    <a:pt x="1097301" y="1107672"/>
                  </a:cubicBezTo>
                  <a:cubicBezTo>
                    <a:pt x="1097301" y="1242501"/>
                    <a:pt x="1045443" y="1350364"/>
                    <a:pt x="941729" y="1431262"/>
                  </a:cubicBezTo>
                  <a:cubicBezTo>
                    <a:pt x="838014" y="1512159"/>
                    <a:pt x="701802" y="1552608"/>
                    <a:pt x="533093" y="1552608"/>
                  </a:cubicBezTo>
                  <a:cubicBezTo>
                    <a:pt x="434219" y="1552608"/>
                    <a:pt x="342431" y="1533766"/>
                    <a:pt x="257731" y="1496083"/>
                  </a:cubicBezTo>
                  <a:cubicBezTo>
                    <a:pt x="173031" y="1458400"/>
                    <a:pt x="108900" y="1406197"/>
                    <a:pt x="65340" y="1339474"/>
                  </a:cubicBezTo>
                  <a:cubicBezTo>
                    <a:pt x="21780" y="1272751"/>
                    <a:pt x="0" y="1196867"/>
                    <a:pt x="0" y="1111821"/>
                  </a:cubicBezTo>
                  <a:lnTo>
                    <a:pt x="351593" y="1111821"/>
                  </a:lnTo>
                  <a:cubicBezTo>
                    <a:pt x="351593" y="1158146"/>
                    <a:pt x="370261" y="1198249"/>
                    <a:pt x="407598" y="1232130"/>
                  </a:cubicBezTo>
                  <a:cubicBezTo>
                    <a:pt x="444936" y="1266010"/>
                    <a:pt x="490916" y="1282950"/>
                    <a:pt x="545539" y="1282950"/>
                  </a:cubicBezTo>
                  <a:cubicBezTo>
                    <a:pt x="607076" y="1282950"/>
                    <a:pt x="656168" y="1265837"/>
                    <a:pt x="692814" y="1231611"/>
                  </a:cubicBezTo>
                  <a:cubicBezTo>
                    <a:pt x="729459" y="1197385"/>
                    <a:pt x="747782" y="1153652"/>
                    <a:pt x="747782" y="1100412"/>
                  </a:cubicBezTo>
                  <a:cubicBezTo>
                    <a:pt x="747782" y="1024355"/>
                    <a:pt x="728768" y="970423"/>
                    <a:pt x="690739" y="938617"/>
                  </a:cubicBezTo>
                  <a:cubicBezTo>
                    <a:pt x="652711" y="906811"/>
                    <a:pt x="600162" y="890908"/>
                    <a:pt x="533093" y="890908"/>
                  </a:cubicBezTo>
                  <a:lnTo>
                    <a:pt x="363001" y="890908"/>
                  </a:lnTo>
                  <a:lnTo>
                    <a:pt x="363001" y="630585"/>
                  </a:lnTo>
                  <a:lnTo>
                    <a:pt x="527907" y="630585"/>
                  </a:lnTo>
                  <a:cubicBezTo>
                    <a:pt x="658588" y="630585"/>
                    <a:pt x="723928" y="566627"/>
                    <a:pt x="723928" y="438713"/>
                  </a:cubicBezTo>
                  <a:cubicBezTo>
                    <a:pt x="723928" y="388930"/>
                    <a:pt x="708371" y="348308"/>
                    <a:pt x="677256" y="316848"/>
                  </a:cubicBezTo>
                  <a:cubicBezTo>
                    <a:pt x="646142" y="285388"/>
                    <a:pt x="602236" y="269658"/>
                    <a:pt x="545539" y="269658"/>
                  </a:cubicBezTo>
                  <a:cubicBezTo>
                    <a:pt x="499213" y="269658"/>
                    <a:pt x="458937" y="283141"/>
                    <a:pt x="424711" y="310107"/>
                  </a:cubicBezTo>
                  <a:cubicBezTo>
                    <a:pt x="390486" y="337072"/>
                    <a:pt x="373373" y="370607"/>
                    <a:pt x="373373" y="410710"/>
                  </a:cubicBezTo>
                  <a:lnTo>
                    <a:pt x="23854" y="410710"/>
                  </a:lnTo>
                  <a:cubicBezTo>
                    <a:pt x="23854" y="331195"/>
                    <a:pt x="45980" y="260324"/>
                    <a:pt x="90232" y="198095"/>
                  </a:cubicBezTo>
                  <a:cubicBezTo>
                    <a:pt x="134483" y="135866"/>
                    <a:pt x="195848" y="87293"/>
                    <a:pt x="274325" y="52376"/>
                  </a:cubicBezTo>
                  <a:cubicBezTo>
                    <a:pt x="352803" y="17459"/>
                    <a:pt x="439059" y="0"/>
                    <a:pt x="533093" y="0"/>
                  </a:cubicBezTo>
                  <a:close/>
                </a:path>
              </a:pathLst>
            </a:custGeom>
            <a:solidFill>
              <a:srgbClr val="44AA99"/>
            </a:solidFill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7" name="Group 87">
            <a:extLst>
              <a:ext uri="{FF2B5EF4-FFF2-40B4-BE49-F238E27FC236}">
                <a16:creationId xmlns:a16="http://schemas.microsoft.com/office/drawing/2014/main" id="{8D871B66-09AC-8716-241F-105773439D52}"/>
              </a:ext>
            </a:extLst>
          </p:cNvPr>
          <p:cNvGrpSpPr/>
          <p:nvPr/>
        </p:nvGrpSpPr>
        <p:grpSpPr>
          <a:xfrm>
            <a:off x="6533790" y="3879873"/>
            <a:ext cx="2313551" cy="999300"/>
            <a:chOff x="8162612" y="4682817"/>
            <a:chExt cx="3309418" cy="1416346"/>
          </a:xfrm>
          <a:solidFill>
            <a:srgbClr val="AA4499"/>
          </a:solidFill>
        </p:grpSpPr>
        <p:sp>
          <p:nvSpPr>
            <p:cNvPr id="18" name="Freeform: Shape 81">
              <a:extLst>
                <a:ext uri="{FF2B5EF4-FFF2-40B4-BE49-F238E27FC236}">
                  <a16:creationId xmlns:a16="http://schemas.microsoft.com/office/drawing/2014/main" id="{86353A6C-7B9C-7A74-03FF-8AE138D4B1AA}"/>
                </a:ext>
              </a:extLst>
            </p:cNvPr>
            <p:cNvSpPr/>
            <p:nvPr/>
          </p:nvSpPr>
          <p:spPr>
            <a:xfrm>
              <a:off x="8573259" y="4682817"/>
              <a:ext cx="2898771" cy="1416346"/>
            </a:xfrm>
            <a:custGeom>
              <a:avLst/>
              <a:gdLst>
                <a:gd name="connsiteX0" fmla="*/ 0 w 2898771"/>
                <a:gd name="connsiteY0" fmla="*/ 0 h 1416346"/>
                <a:gd name="connsiteX1" fmla="*/ 1932514 w 2898771"/>
                <a:gd name="connsiteY1" fmla="*/ 0 h 1416346"/>
                <a:gd name="connsiteX2" fmla="*/ 2898771 w 2898771"/>
                <a:gd name="connsiteY2" fmla="*/ 0 h 1416346"/>
                <a:gd name="connsiteX3" fmla="*/ 2898771 w 2898771"/>
                <a:gd name="connsiteY3" fmla="*/ 1416346 h 1416346"/>
                <a:gd name="connsiteX4" fmla="*/ 1932514 w 2898771"/>
                <a:gd name="connsiteY4" fmla="*/ 1416346 h 1416346"/>
                <a:gd name="connsiteX5" fmla="*/ 0 w 2898771"/>
                <a:gd name="connsiteY5" fmla="*/ 1416346 h 1416346"/>
                <a:gd name="connsiteX6" fmla="*/ 0 w 2898771"/>
                <a:gd name="connsiteY6" fmla="*/ 1221610 h 1416346"/>
                <a:gd name="connsiteX7" fmla="*/ 40341 w 2898771"/>
                <a:gd name="connsiteY7" fmla="*/ 1207052 h 1416346"/>
                <a:gd name="connsiteX8" fmla="*/ 115381 w 2898771"/>
                <a:gd name="connsiteY8" fmla="*/ 1165519 h 1416346"/>
                <a:gd name="connsiteX9" fmla="*/ 238955 w 2898771"/>
                <a:gd name="connsiteY9" fmla="*/ 1047545 h 1416346"/>
                <a:gd name="connsiteX10" fmla="*/ 319596 w 2898771"/>
                <a:gd name="connsiteY10" fmla="*/ 883651 h 1416346"/>
                <a:gd name="connsiteX11" fmla="*/ 347969 w 2898771"/>
                <a:gd name="connsiteY11" fmla="*/ 674583 h 1416346"/>
                <a:gd name="connsiteX12" fmla="*/ 347969 w 2898771"/>
                <a:gd name="connsiteY12" fmla="*/ 587969 h 1416346"/>
                <a:gd name="connsiteX13" fmla="*/ 318102 w 2898771"/>
                <a:gd name="connsiteY13" fmla="*/ 398315 h 1416346"/>
                <a:gd name="connsiteX14" fmla="*/ 235968 w 2898771"/>
                <a:gd name="connsiteY14" fmla="*/ 258688 h 1416346"/>
                <a:gd name="connsiteX15" fmla="*/ 115008 w 2898771"/>
                <a:gd name="connsiteY15" fmla="*/ 172447 h 1416346"/>
                <a:gd name="connsiteX16" fmla="*/ 43888 w 2898771"/>
                <a:gd name="connsiteY16" fmla="*/ 150328 h 1416346"/>
                <a:gd name="connsiteX17" fmla="*/ 0 w 2898771"/>
                <a:gd name="connsiteY17" fmla="*/ 146069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1932514 w 2898771"/>
                <a:gd name="connsiteY3" fmla="*/ 1416346 h 1416346"/>
                <a:gd name="connsiteX4" fmla="*/ 0 w 2898771"/>
                <a:gd name="connsiteY4" fmla="*/ 1416346 h 1416346"/>
                <a:gd name="connsiteX5" fmla="*/ 0 w 2898771"/>
                <a:gd name="connsiteY5" fmla="*/ 1221610 h 1416346"/>
                <a:gd name="connsiteX6" fmla="*/ 40341 w 2898771"/>
                <a:gd name="connsiteY6" fmla="*/ 1207052 h 1416346"/>
                <a:gd name="connsiteX7" fmla="*/ 115381 w 2898771"/>
                <a:gd name="connsiteY7" fmla="*/ 1165519 h 1416346"/>
                <a:gd name="connsiteX8" fmla="*/ 238955 w 2898771"/>
                <a:gd name="connsiteY8" fmla="*/ 1047545 h 1416346"/>
                <a:gd name="connsiteX9" fmla="*/ 319596 w 2898771"/>
                <a:gd name="connsiteY9" fmla="*/ 883651 h 1416346"/>
                <a:gd name="connsiteX10" fmla="*/ 347969 w 2898771"/>
                <a:gd name="connsiteY10" fmla="*/ 674583 h 1416346"/>
                <a:gd name="connsiteX11" fmla="*/ 347969 w 2898771"/>
                <a:gd name="connsiteY11" fmla="*/ 587969 h 1416346"/>
                <a:gd name="connsiteX12" fmla="*/ 318102 w 2898771"/>
                <a:gd name="connsiteY12" fmla="*/ 398315 h 1416346"/>
                <a:gd name="connsiteX13" fmla="*/ 235968 w 2898771"/>
                <a:gd name="connsiteY13" fmla="*/ 258688 h 1416346"/>
                <a:gd name="connsiteX14" fmla="*/ 115008 w 2898771"/>
                <a:gd name="connsiteY14" fmla="*/ 172447 h 1416346"/>
                <a:gd name="connsiteX15" fmla="*/ 43888 w 2898771"/>
                <a:gd name="connsiteY15" fmla="*/ 150328 h 1416346"/>
                <a:gd name="connsiteX16" fmla="*/ 0 w 2898771"/>
                <a:gd name="connsiteY16" fmla="*/ 146069 h 1416346"/>
                <a:gd name="connsiteX17" fmla="*/ 0 w 2898771"/>
                <a:gd name="connsiteY17" fmla="*/ 0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0 w 2898771"/>
                <a:gd name="connsiteY3" fmla="*/ 1416346 h 1416346"/>
                <a:gd name="connsiteX4" fmla="*/ 0 w 2898771"/>
                <a:gd name="connsiteY4" fmla="*/ 1221610 h 1416346"/>
                <a:gd name="connsiteX5" fmla="*/ 40341 w 2898771"/>
                <a:gd name="connsiteY5" fmla="*/ 1207052 h 1416346"/>
                <a:gd name="connsiteX6" fmla="*/ 115381 w 2898771"/>
                <a:gd name="connsiteY6" fmla="*/ 1165519 h 1416346"/>
                <a:gd name="connsiteX7" fmla="*/ 238955 w 2898771"/>
                <a:gd name="connsiteY7" fmla="*/ 1047545 h 1416346"/>
                <a:gd name="connsiteX8" fmla="*/ 319596 w 2898771"/>
                <a:gd name="connsiteY8" fmla="*/ 883651 h 1416346"/>
                <a:gd name="connsiteX9" fmla="*/ 347969 w 2898771"/>
                <a:gd name="connsiteY9" fmla="*/ 674583 h 1416346"/>
                <a:gd name="connsiteX10" fmla="*/ 347969 w 2898771"/>
                <a:gd name="connsiteY10" fmla="*/ 587969 h 1416346"/>
                <a:gd name="connsiteX11" fmla="*/ 318102 w 2898771"/>
                <a:gd name="connsiteY11" fmla="*/ 398315 h 1416346"/>
                <a:gd name="connsiteX12" fmla="*/ 235968 w 2898771"/>
                <a:gd name="connsiteY12" fmla="*/ 258688 h 1416346"/>
                <a:gd name="connsiteX13" fmla="*/ 115008 w 2898771"/>
                <a:gd name="connsiteY13" fmla="*/ 172447 h 1416346"/>
                <a:gd name="connsiteX14" fmla="*/ 43888 w 2898771"/>
                <a:gd name="connsiteY14" fmla="*/ 150328 h 1416346"/>
                <a:gd name="connsiteX15" fmla="*/ 0 w 2898771"/>
                <a:gd name="connsiteY15" fmla="*/ 146069 h 1416346"/>
                <a:gd name="connsiteX16" fmla="*/ 0 w 2898771"/>
                <a:gd name="connsiteY16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8771" h="1416346">
                  <a:moveTo>
                    <a:pt x="0" y="0"/>
                  </a:moveTo>
                  <a:lnTo>
                    <a:pt x="2898771" y="0"/>
                  </a:lnTo>
                  <a:lnTo>
                    <a:pt x="2898771" y="1416346"/>
                  </a:lnTo>
                  <a:lnTo>
                    <a:pt x="0" y="1416346"/>
                  </a:lnTo>
                  <a:lnTo>
                    <a:pt x="0" y="1221610"/>
                  </a:lnTo>
                  <a:lnTo>
                    <a:pt x="40341" y="1207052"/>
                  </a:lnTo>
                  <a:cubicBezTo>
                    <a:pt x="66599" y="1195168"/>
                    <a:pt x="91613" y="1181323"/>
                    <a:pt x="115381" y="1165519"/>
                  </a:cubicBezTo>
                  <a:cubicBezTo>
                    <a:pt x="162920" y="1133910"/>
                    <a:pt x="204111" y="1094585"/>
                    <a:pt x="238955" y="1047545"/>
                  </a:cubicBezTo>
                  <a:cubicBezTo>
                    <a:pt x="273800" y="1000505"/>
                    <a:pt x="300680" y="945874"/>
                    <a:pt x="319596" y="883651"/>
                  </a:cubicBezTo>
                  <a:cubicBezTo>
                    <a:pt x="338511" y="821428"/>
                    <a:pt x="347969" y="751739"/>
                    <a:pt x="347969" y="674583"/>
                  </a:cubicBezTo>
                  <a:lnTo>
                    <a:pt x="347969" y="587969"/>
                  </a:lnTo>
                  <a:cubicBezTo>
                    <a:pt x="347969" y="516787"/>
                    <a:pt x="338014" y="453569"/>
                    <a:pt x="318102" y="398315"/>
                  </a:cubicBezTo>
                  <a:cubicBezTo>
                    <a:pt x="298191" y="343062"/>
                    <a:pt x="270813" y="296519"/>
                    <a:pt x="235968" y="258688"/>
                  </a:cubicBezTo>
                  <a:cubicBezTo>
                    <a:pt x="201124" y="220857"/>
                    <a:pt x="160804" y="192110"/>
                    <a:pt x="115008" y="172447"/>
                  </a:cubicBezTo>
                  <a:cubicBezTo>
                    <a:pt x="92110" y="162617"/>
                    <a:pt x="68404" y="155243"/>
                    <a:pt x="43888" y="150328"/>
                  </a:cubicBezTo>
                  <a:lnTo>
                    <a:pt x="0" y="14606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STOCK/36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Activité defensive normisé à 36 Min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9" name="Freeform: Shape 48">
              <a:extLst>
                <a:ext uri="{FF2B5EF4-FFF2-40B4-BE49-F238E27FC236}">
                  <a16:creationId xmlns:a16="http://schemas.microsoft.com/office/drawing/2014/main" id="{6C4B28CD-0718-10CB-7245-41451E200F67}"/>
                </a:ext>
              </a:extLst>
            </p:cNvPr>
            <p:cNvSpPr/>
            <p:nvPr/>
          </p:nvSpPr>
          <p:spPr>
            <a:xfrm>
              <a:off x="8162612" y="4825771"/>
              <a:ext cx="758616" cy="1117765"/>
            </a:xfrm>
            <a:custGeom>
              <a:avLst/>
              <a:gdLst/>
              <a:ahLst/>
              <a:cxnLst/>
              <a:rect l="l" t="t" r="r" b="b"/>
              <a:pathLst>
                <a:path w="1053740" h="1552608">
                  <a:moveTo>
                    <a:pt x="522721" y="269658"/>
                  </a:moveTo>
                  <a:cubicBezTo>
                    <a:pt x="495064" y="269658"/>
                    <a:pt x="470691" y="277437"/>
                    <a:pt x="449603" y="292994"/>
                  </a:cubicBezTo>
                  <a:cubicBezTo>
                    <a:pt x="428514" y="308551"/>
                    <a:pt x="410537" y="329294"/>
                    <a:pt x="395671" y="355223"/>
                  </a:cubicBezTo>
                  <a:cubicBezTo>
                    <a:pt x="380805" y="381151"/>
                    <a:pt x="369570" y="410191"/>
                    <a:pt x="361964" y="442343"/>
                  </a:cubicBezTo>
                  <a:cubicBezTo>
                    <a:pt x="354358" y="474494"/>
                    <a:pt x="350555" y="506819"/>
                    <a:pt x="350555" y="539316"/>
                  </a:cubicBezTo>
                  <a:cubicBezTo>
                    <a:pt x="350555" y="575962"/>
                    <a:pt x="354531" y="610015"/>
                    <a:pt x="362482" y="641475"/>
                  </a:cubicBezTo>
                  <a:cubicBezTo>
                    <a:pt x="370434" y="672935"/>
                    <a:pt x="382188" y="700246"/>
                    <a:pt x="397745" y="723409"/>
                  </a:cubicBezTo>
                  <a:cubicBezTo>
                    <a:pt x="413303" y="746572"/>
                    <a:pt x="433008" y="764722"/>
                    <a:pt x="456863" y="777860"/>
                  </a:cubicBezTo>
                  <a:cubicBezTo>
                    <a:pt x="480717" y="790997"/>
                    <a:pt x="508547" y="797565"/>
                    <a:pt x="540353" y="797565"/>
                  </a:cubicBezTo>
                  <a:cubicBezTo>
                    <a:pt x="572159" y="797565"/>
                    <a:pt x="599643" y="791861"/>
                    <a:pt x="622806" y="780452"/>
                  </a:cubicBezTo>
                  <a:cubicBezTo>
                    <a:pt x="645969" y="769044"/>
                    <a:pt x="665156" y="753832"/>
                    <a:pt x="680368" y="734818"/>
                  </a:cubicBezTo>
                  <a:cubicBezTo>
                    <a:pt x="687973" y="725311"/>
                    <a:pt x="694585" y="715415"/>
                    <a:pt x="700203" y="705130"/>
                  </a:cubicBezTo>
                  <a:lnTo>
                    <a:pt x="703185" y="698247"/>
                  </a:lnTo>
                  <a:lnTo>
                    <a:pt x="703185" y="553836"/>
                  </a:lnTo>
                  <a:cubicBezTo>
                    <a:pt x="703185" y="505436"/>
                    <a:pt x="699036" y="463432"/>
                    <a:pt x="690739" y="427823"/>
                  </a:cubicBezTo>
                  <a:cubicBezTo>
                    <a:pt x="682442" y="392214"/>
                    <a:pt x="670342" y="362655"/>
                    <a:pt x="654439" y="339147"/>
                  </a:cubicBezTo>
                  <a:cubicBezTo>
                    <a:pt x="638536" y="315638"/>
                    <a:pt x="619522" y="298180"/>
                    <a:pt x="597396" y="286771"/>
                  </a:cubicBezTo>
                  <a:cubicBezTo>
                    <a:pt x="575270" y="275362"/>
                    <a:pt x="550379" y="269658"/>
                    <a:pt x="522721" y="269658"/>
                  </a:cubicBezTo>
                  <a:close/>
                  <a:moveTo>
                    <a:pt x="525833" y="0"/>
                  </a:moveTo>
                  <a:cubicBezTo>
                    <a:pt x="598433" y="0"/>
                    <a:pt x="666539" y="13656"/>
                    <a:pt x="730151" y="40967"/>
                  </a:cubicBezTo>
                  <a:cubicBezTo>
                    <a:pt x="793762" y="68279"/>
                    <a:pt x="849768" y="108209"/>
                    <a:pt x="898168" y="160758"/>
                  </a:cubicBezTo>
                  <a:cubicBezTo>
                    <a:pt x="946568" y="213306"/>
                    <a:pt x="984597" y="277955"/>
                    <a:pt x="1012254" y="354704"/>
                  </a:cubicBezTo>
                  <a:cubicBezTo>
                    <a:pt x="1039912" y="431453"/>
                    <a:pt x="1053740" y="519265"/>
                    <a:pt x="1053740" y="618139"/>
                  </a:cubicBezTo>
                  <a:lnTo>
                    <a:pt x="1053740" y="738448"/>
                  </a:lnTo>
                  <a:cubicBezTo>
                    <a:pt x="1053740" y="845620"/>
                    <a:pt x="1040603" y="942420"/>
                    <a:pt x="1014329" y="1028849"/>
                  </a:cubicBezTo>
                  <a:cubicBezTo>
                    <a:pt x="988054" y="1115278"/>
                    <a:pt x="950717" y="1191162"/>
                    <a:pt x="902317" y="1256502"/>
                  </a:cubicBezTo>
                  <a:cubicBezTo>
                    <a:pt x="853917" y="1321843"/>
                    <a:pt x="796701" y="1376466"/>
                    <a:pt x="730669" y="1420372"/>
                  </a:cubicBezTo>
                  <a:cubicBezTo>
                    <a:pt x="664638" y="1464277"/>
                    <a:pt x="591692" y="1497293"/>
                    <a:pt x="511831" y="1519419"/>
                  </a:cubicBezTo>
                  <a:cubicBezTo>
                    <a:pt x="431971" y="1541545"/>
                    <a:pt x="347444" y="1552608"/>
                    <a:pt x="258249" y="1552608"/>
                  </a:cubicBezTo>
                  <a:lnTo>
                    <a:pt x="231283" y="1552608"/>
                  </a:lnTo>
                  <a:lnTo>
                    <a:pt x="231283" y="1272578"/>
                  </a:lnTo>
                  <a:lnTo>
                    <a:pt x="252026" y="1272578"/>
                  </a:lnTo>
                  <a:cubicBezTo>
                    <a:pt x="321169" y="1272578"/>
                    <a:pt x="383398" y="1264972"/>
                    <a:pt x="438713" y="1249761"/>
                  </a:cubicBezTo>
                  <a:cubicBezTo>
                    <a:pt x="494027" y="1234550"/>
                    <a:pt x="541390" y="1210868"/>
                    <a:pt x="580802" y="1178716"/>
                  </a:cubicBezTo>
                  <a:cubicBezTo>
                    <a:pt x="620213" y="1146565"/>
                    <a:pt x="650463" y="1104733"/>
                    <a:pt x="671552" y="1053222"/>
                  </a:cubicBezTo>
                  <a:cubicBezTo>
                    <a:pt x="682096" y="1027466"/>
                    <a:pt x="690004" y="998988"/>
                    <a:pt x="695277" y="967787"/>
                  </a:cubicBezTo>
                  <a:lnTo>
                    <a:pt x="697621" y="948478"/>
                  </a:lnTo>
                  <a:lnTo>
                    <a:pt x="685067" y="959846"/>
                  </a:lnTo>
                  <a:cubicBezTo>
                    <a:pt x="656611" y="983377"/>
                    <a:pt x="625140" y="1002920"/>
                    <a:pt x="590655" y="1018477"/>
                  </a:cubicBezTo>
                  <a:cubicBezTo>
                    <a:pt x="544674" y="1039220"/>
                    <a:pt x="496101" y="1049592"/>
                    <a:pt x="444936" y="1049592"/>
                  </a:cubicBezTo>
                  <a:cubicBezTo>
                    <a:pt x="376484" y="1049592"/>
                    <a:pt x="314774" y="1037492"/>
                    <a:pt x="259805" y="1013292"/>
                  </a:cubicBezTo>
                  <a:cubicBezTo>
                    <a:pt x="204836" y="989092"/>
                    <a:pt x="157992" y="954520"/>
                    <a:pt x="119272" y="909577"/>
                  </a:cubicBezTo>
                  <a:cubicBezTo>
                    <a:pt x="80552" y="864634"/>
                    <a:pt x="50993" y="810875"/>
                    <a:pt x="30596" y="748301"/>
                  </a:cubicBezTo>
                  <a:cubicBezTo>
                    <a:pt x="10199" y="685726"/>
                    <a:pt x="0" y="616065"/>
                    <a:pt x="0" y="539316"/>
                  </a:cubicBezTo>
                  <a:cubicBezTo>
                    <a:pt x="0" y="465333"/>
                    <a:pt x="12791" y="395844"/>
                    <a:pt x="38374" y="330850"/>
                  </a:cubicBezTo>
                  <a:cubicBezTo>
                    <a:pt x="63957" y="265855"/>
                    <a:pt x="100257" y="208639"/>
                    <a:pt x="147275" y="159202"/>
                  </a:cubicBezTo>
                  <a:cubicBezTo>
                    <a:pt x="194292" y="109765"/>
                    <a:pt x="249952" y="70872"/>
                    <a:pt x="314255" y="42523"/>
                  </a:cubicBezTo>
                  <a:cubicBezTo>
                    <a:pt x="378558" y="14174"/>
                    <a:pt x="449084" y="0"/>
                    <a:pt x="525833" y="0"/>
                  </a:cubicBezTo>
                  <a:close/>
                </a:path>
              </a:pathLst>
            </a:custGeom>
            <a:grpFill/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0" name="Group 82">
            <a:extLst>
              <a:ext uri="{FF2B5EF4-FFF2-40B4-BE49-F238E27FC236}">
                <a16:creationId xmlns:a16="http://schemas.microsoft.com/office/drawing/2014/main" id="{10EA1B0D-C8FF-3486-1712-2A1110EB2567}"/>
              </a:ext>
            </a:extLst>
          </p:cNvPr>
          <p:cNvGrpSpPr/>
          <p:nvPr/>
        </p:nvGrpSpPr>
        <p:grpSpPr>
          <a:xfrm>
            <a:off x="809700" y="2545110"/>
            <a:ext cx="2410552" cy="999300"/>
            <a:chOff x="520700" y="2903134"/>
            <a:chExt cx="3448175" cy="1416346"/>
          </a:xfrm>
        </p:grpSpPr>
        <p:sp>
          <p:nvSpPr>
            <p:cNvPr id="21" name="Freeform: Shape 79">
              <a:extLst>
                <a:ext uri="{FF2B5EF4-FFF2-40B4-BE49-F238E27FC236}">
                  <a16:creationId xmlns:a16="http://schemas.microsoft.com/office/drawing/2014/main" id="{43FA96D6-176C-D20C-2047-C3F0D456A501}"/>
                </a:ext>
              </a:extLst>
            </p:cNvPr>
            <p:cNvSpPr/>
            <p:nvPr/>
          </p:nvSpPr>
          <p:spPr>
            <a:xfrm>
              <a:off x="1066404" y="2903134"/>
              <a:ext cx="2902471" cy="1416346"/>
            </a:xfrm>
            <a:custGeom>
              <a:avLst/>
              <a:gdLst>
                <a:gd name="connsiteX0" fmla="*/ 1372586 w 2902471"/>
                <a:gd name="connsiteY0" fmla="*/ 0 h 1422683"/>
                <a:gd name="connsiteX1" fmla="*/ 2338843 w 2902471"/>
                <a:gd name="connsiteY1" fmla="*/ 0 h 1422683"/>
                <a:gd name="connsiteX2" fmla="*/ 2338843 w 2902471"/>
                <a:gd name="connsiteY2" fmla="*/ 6337 h 1422683"/>
                <a:gd name="connsiteX3" fmla="*/ 2902471 w 2902471"/>
                <a:gd name="connsiteY3" fmla="*/ 6337 h 1422683"/>
                <a:gd name="connsiteX4" fmla="*/ 2902471 w 2902471"/>
                <a:gd name="connsiteY4" fmla="*/ 1422683 h 1422683"/>
                <a:gd name="connsiteX5" fmla="*/ 1936214 w 2902471"/>
                <a:gd name="connsiteY5" fmla="*/ 1422683 h 1422683"/>
                <a:gd name="connsiteX6" fmla="*/ 1936214 w 2902471"/>
                <a:gd name="connsiteY6" fmla="*/ 1416346 h 1422683"/>
                <a:gd name="connsiteX7" fmla="*/ 1932514 w 2902471"/>
                <a:gd name="connsiteY7" fmla="*/ 1416346 h 1422683"/>
                <a:gd name="connsiteX8" fmla="*/ 1932514 w 2902471"/>
                <a:gd name="connsiteY8" fmla="*/ 1422683 h 1422683"/>
                <a:gd name="connsiteX9" fmla="*/ 0 w 2902471"/>
                <a:gd name="connsiteY9" fmla="*/ 1422683 h 1422683"/>
                <a:gd name="connsiteX10" fmla="*/ 0 w 2902471"/>
                <a:gd name="connsiteY10" fmla="*/ 1252123 h 1422683"/>
                <a:gd name="connsiteX11" fmla="*/ 141232 w 2902471"/>
                <a:gd name="connsiteY11" fmla="*/ 1252123 h 1422683"/>
                <a:gd name="connsiteX12" fmla="*/ 141232 w 2902471"/>
                <a:gd name="connsiteY12" fmla="*/ 1021402 h 1422683"/>
                <a:gd name="connsiteX13" fmla="*/ 251739 w 2902471"/>
                <a:gd name="connsiteY13" fmla="*/ 1021402 h 1422683"/>
                <a:gd name="connsiteX14" fmla="*/ 251739 w 2902471"/>
                <a:gd name="connsiteY14" fmla="*/ 827268 h 1422683"/>
                <a:gd name="connsiteX15" fmla="*/ 141232 w 2902471"/>
                <a:gd name="connsiteY15" fmla="*/ 827268 h 1422683"/>
                <a:gd name="connsiteX16" fmla="*/ 141232 w 2902471"/>
                <a:gd name="connsiteY16" fmla="*/ 164971 h 1422683"/>
                <a:gd name="connsiteX17" fmla="*/ 0 w 2902471"/>
                <a:gd name="connsiteY17" fmla="*/ 164971 h 1422683"/>
                <a:gd name="connsiteX18" fmla="*/ 0 w 2902471"/>
                <a:gd name="connsiteY18" fmla="*/ 6337 h 1422683"/>
                <a:gd name="connsiteX19" fmla="*/ 1372586 w 2902471"/>
                <a:gd name="connsiteY19" fmla="*/ 6337 h 1422683"/>
                <a:gd name="connsiteX0" fmla="*/ 1372586 w 2902471"/>
                <a:gd name="connsiteY0" fmla="*/ 6337 h 1422683"/>
                <a:gd name="connsiteX1" fmla="*/ 2338843 w 2902471"/>
                <a:gd name="connsiteY1" fmla="*/ 0 h 1422683"/>
                <a:gd name="connsiteX2" fmla="*/ 2338843 w 2902471"/>
                <a:gd name="connsiteY2" fmla="*/ 6337 h 1422683"/>
                <a:gd name="connsiteX3" fmla="*/ 2902471 w 2902471"/>
                <a:gd name="connsiteY3" fmla="*/ 6337 h 1422683"/>
                <a:gd name="connsiteX4" fmla="*/ 2902471 w 2902471"/>
                <a:gd name="connsiteY4" fmla="*/ 1422683 h 1422683"/>
                <a:gd name="connsiteX5" fmla="*/ 1936214 w 2902471"/>
                <a:gd name="connsiteY5" fmla="*/ 1422683 h 1422683"/>
                <a:gd name="connsiteX6" fmla="*/ 1936214 w 2902471"/>
                <a:gd name="connsiteY6" fmla="*/ 1416346 h 1422683"/>
                <a:gd name="connsiteX7" fmla="*/ 1932514 w 2902471"/>
                <a:gd name="connsiteY7" fmla="*/ 1416346 h 1422683"/>
                <a:gd name="connsiteX8" fmla="*/ 1932514 w 2902471"/>
                <a:gd name="connsiteY8" fmla="*/ 1422683 h 1422683"/>
                <a:gd name="connsiteX9" fmla="*/ 0 w 2902471"/>
                <a:gd name="connsiteY9" fmla="*/ 1422683 h 1422683"/>
                <a:gd name="connsiteX10" fmla="*/ 0 w 2902471"/>
                <a:gd name="connsiteY10" fmla="*/ 1252123 h 1422683"/>
                <a:gd name="connsiteX11" fmla="*/ 141232 w 2902471"/>
                <a:gd name="connsiteY11" fmla="*/ 1252123 h 1422683"/>
                <a:gd name="connsiteX12" fmla="*/ 141232 w 2902471"/>
                <a:gd name="connsiteY12" fmla="*/ 1021402 h 1422683"/>
                <a:gd name="connsiteX13" fmla="*/ 251739 w 2902471"/>
                <a:gd name="connsiteY13" fmla="*/ 1021402 h 1422683"/>
                <a:gd name="connsiteX14" fmla="*/ 251739 w 2902471"/>
                <a:gd name="connsiteY14" fmla="*/ 827268 h 1422683"/>
                <a:gd name="connsiteX15" fmla="*/ 141232 w 2902471"/>
                <a:gd name="connsiteY15" fmla="*/ 827268 h 1422683"/>
                <a:gd name="connsiteX16" fmla="*/ 141232 w 2902471"/>
                <a:gd name="connsiteY16" fmla="*/ 164971 h 1422683"/>
                <a:gd name="connsiteX17" fmla="*/ 0 w 2902471"/>
                <a:gd name="connsiteY17" fmla="*/ 164971 h 1422683"/>
                <a:gd name="connsiteX18" fmla="*/ 0 w 2902471"/>
                <a:gd name="connsiteY18" fmla="*/ 6337 h 1422683"/>
                <a:gd name="connsiteX19" fmla="*/ 1372586 w 2902471"/>
                <a:gd name="connsiteY19" fmla="*/ 6337 h 1422683"/>
                <a:gd name="connsiteX0" fmla="*/ 1372586 w 2902471"/>
                <a:gd name="connsiteY0" fmla="*/ 6337 h 1422683"/>
                <a:gd name="connsiteX1" fmla="*/ 2338843 w 2902471"/>
                <a:gd name="connsiteY1" fmla="*/ 0 h 1422683"/>
                <a:gd name="connsiteX2" fmla="*/ 2902471 w 2902471"/>
                <a:gd name="connsiteY2" fmla="*/ 6337 h 1422683"/>
                <a:gd name="connsiteX3" fmla="*/ 2902471 w 2902471"/>
                <a:gd name="connsiteY3" fmla="*/ 1422683 h 1422683"/>
                <a:gd name="connsiteX4" fmla="*/ 1936214 w 2902471"/>
                <a:gd name="connsiteY4" fmla="*/ 1422683 h 1422683"/>
                <a:gd name="connsiteX5" fmla="*/ 1936214 w 2902471"/>
                <a:gd name="connsiteY5" fmla="*/ 1416346 h 1422683"/>
                <a:gd name="connsiteX6" fmla="*/ 1932514 w 2902471"/>
                <a:gd name="connsiteY6" fmla="*/ 1416346 h 1422683"/>
                <a:gd name="connsiteX7" fmla="*/ 1932514 w 2902471"/>
                <a:gd name="connsiteY7" fmla="*/ 1422683 h 1422683"/>
                <a:gd name="connsiteX8" fmla="*/ 0 w 2902471"/>
                <a:gd name="connsiteY8" fmla="*/ 1422683 h 1422683"/>
                <a:gd name="connsiteX9" fmla="*/ 0 w 2902471"/>
                <a:gd name="connsiteY9" fmla="*/ 1252123 h 1422683"/>
                <a:gd name="connsiteX10" fmla="*/ 141232 w 2902471"/>
                <a:gd name="connsiteY10" fmla="*/ 1252123 h 1422683"/>
                <a:gd name="connsiteX11" fmla="*/ 141232 w 2902471"/>
                <a:gd name="connsiteY11" fmla="*/ 1021402 h 1422683"/>
                <a:gd name="connsiteX12" fmla="*/ 251739 w 2902471"/>
                <a:gd name="connsiteY12" fmla="*/ 1021402 h 1422683"/>
                <a:gd name="connsiteX13" fmla="*/ 251739 w 2902471"/>
                <a:gd name="connsiteY13" fmla="*/ 827268 h 1422683"/>
                <a:gd name="connsiteX14" fmla="*/ 141232 w 2902471"/>
                <a:gd name="connsiteY14" fmla="*/ 827268 h 1422683"/>
                <a:gd name="connsiteX15" fmla="*/ 141232 w 2902471"/>
                <a:gd name="connsiteY15" fmla="*/ 164971 h 1422683"/>
                <a:gd name="connsiteX16" fmla="*/ 0 w 2902471"/>
                <a:gd name="connsiteY16" fmla="*/ 164971 h 1422683"/>
                <a:gd name="connsiteX17" fmla="*/ 0 w 2902471"/>
                <a:gd name="connsiteY17" fmla="*/ 6337 h 1422683"/>
                <a:gd name="connsiteX18" fmla="*/ 1372586 w 2902471"/>
                <a:gd name="connsiteY18" fmla="*/ 6337 h 1422683"/>
                <a:gd name="connsiteX0" fmla="*/ 0 w 2902471"/>
                <a:gd name="connsiteY0" fmla="*/ 6337 h 1422683"/>
                <a:gd name="connsiteX1" fmla="*/ 2338843 w 2902471"/>
                <a:gd name="connsiteY1" fmla="*/ 0 h 1422683"/>
                <a:gd name="connsiteX2" fmla="*/ 2902471 w 2902471"/>
                <a:gd name="connsiteY2" fmla="*/ 6337 h 1422683"/>
                <a:gd name="connsiteX3" fmla="*/ 2902471 w 2902471"/>
                <a:gd name="connsiteY3" fmla="*/ 1422683 h 1422683"/>
                <a:gd name="connsiteX4" fmla="*/ 1936214 w 2902471"/>
                <a:gd name="connsiteY4" fmla="*/ 1422683 h 1422683"/>
                <a:gd name="connsiteX5" fmla="*/ 1936214 w 2902471"/>
                <a:gd name="connsiteY5" fmla="*/ 1416346 h 1422683"/>
                <a:gd name="connsiteX6" fmla="*/ 1932514 w 2902471"/>
                <a:gd name="connsiteY6" fmla="*/ 1416346 h 1422683"/>
                <a:gd name="connsiteX7" fmla="*/ 1932514 w 2902471"/>
                <a:gd name="connsiteY7" fmla="*/ 1422683 h 1422683"/>
                <a:gd name="connsiteX8" fmla="*/ 0 w 2902471"/>
                <a:gd name="connsiteY8" fmla="*/ 1422683 h 1422683"/>
                <a:gd name="connsiteX9" fmla="*/ 0 w 2902471"/>
                <a:gd name="connsiteY9" fmla="*/ 1252123 h 1422683"/>
                <a:gd name="connsiteX10" fmla="*/ 141232 w 2902471"/>
                <a:gd name="connsiteY10" fmla="*/ 1252123 h 1422683"/>
                <a:gd name="connsiteX11" fmla="*/ 141232 w 2902471"/>
                <a:gd name="connsiteY11" fmla="*/ 1021402 h 1422683"/>
                <a:gd name="connsiteX12" fmla="*/ 251739 w 2902471"/>
                <a:gd name="connsiteY12" fmla="*/ 1021402 h 1422683"/>
                <a:gd name="connsiteX13" fmla="*/ 251739 w 2902471"/>
                <a:gd name="connsiteY13" fmla="*/ 827268 h 1422683"/>
                <a:gd name="connsiteX14" fmla="*/ 141232 w 2902471"/>
                <a:gd name="connsiteY14" fmla="*/ 827268 h 1422683"/>
                <a:gd name="connsiteX15" fmla="*/ 141232 w 2902471"/>
                <a:gd name="connsiteY15" fmla="*/ 164971 h 1422683"/>
                <a:gd name="connsiteX16" fmla="*/ 0 w 2902471"/>
                <a:gd name="connsiteY16" fmla="*/ 164971 h 1422683"/>
                <a:gd name="connsiteX17" fmla="*/ 0 w 2902471"/>
                <a:gd name="connsiteY17" fmla="*/ 6337 h 1422683"/>
                <a:gd name="connsiteX0" fmla="*/ 0 w 2902471"/>
                <a:gd name="connsiteY0" fmla="*/ 0 h 1416346"/>
                <a:gd name="connsiteX1" fmla="*/ 2902471 w 2902471"/>
                <a:gd name="connsiteY1" fmla="*/ 0 h 1416346"/>
                <a:gd name="connsiteX2" fmla="*/ 2902471 w 2902471"/>
                <a:gd name="connsiteY2" fmla="*/ 1416346 h 1416346"/>
                <a:gd name="connsiteX3" fmla="*/ 1936214 w 2902471"/>
                <a:gd name="connsiteY3" fmla="*/ 1416346 h 1416346"/>
                <a:gd name="connsiteX4" fmla="*/ 1936214 w 2902471"/>
                <a:gd name="connsiteY4" fmla="*/ 1410009 h 1416346"/>
                <a:gd name="connsiteX5" fmla="*/ 1932514 w 2902471"/>
                <a:gd name="connsiteY5" fmla="*/ 1410009 h 1416346"/>
                <a:gd name="connsiteX6" fmla="*/ 1932514 w 2902471"/>
                <a:gd name="connsiteY6" fmla="*/ 1416346 h 1416346"/>
                <a:gd name="connsiteX7" fmla="*/ 0 w 2902471"/>
                <a:gd name="connsiteY7" fmla="*/ 1416346 h 1416346"/>
                <a:gd name="connsiteX8" fmla="*/ 0 w 2902471"/>
                <a:gd name="connsiteY8" fmla="*/ 1245786 h 1416346"/>
                <a:gd name="connsiteX9" fmla="*/ 141232 w 2902471"/>
                <a:gd name="connsiteY9" fmla="*/ 1245786 h 1416346"/>
                <a:gd name="connsiteX10" fmla="*/ 141232 w 2902471"/>
                <a:gd name="connsiteY10" fmla="*/ 1015065 h 1416346"/>
                <a:gd name="connsiteX11" fmla="*/ 251739 w 2902471"/>
                <a:gd name="connsiteY11" fmla="*/ 1015065 h 1416346"/>
                <a:gd name="connsiteX12" fmla="*/ 251739 w 2902471"/>
                <a:gd name="connsiteY12" fmla="*/ 820931 h 1416346"/>
                <a:gd name="connsiteX13" fmla="*/ 141232 w 2902471"/>
                <a:gd name="connsiteY13" fmla="*/ 820931 h 1416346"/>
                <a:gd name="connsiteX14" fmla="*/ 141232 w 2902471"/>
                <a:gd name="connsiteY14" fmla="*/ 158634 h 1416346"/>
                <a:gd name="connsiteX15" fmla="*/ 0 w 2902471"/>
                <a:gd name="connsiteY15" fmla="*/ 158634 h 1416346"/>
                <a:gd name="connsiteX16" fmla="*/ 0 w 2902471"/>
                <a:gd name="connsiteY16" fmla="*/ 0 h 1416346"/>
                <a:gd name="connsiteX0" fmla="*/ 0 w 2902471"/>
                <a:gd name="connsiteY0" fmla="*/ 0 h 1416346"/>
                <a:gd name="connsiteX1" fmla="*/ 2902471 w 2902471"/>
                <a:gd name="connsiteY1" fmla="*/ 0 h 1416346"/>
                <a:gd name="connsiteX2" fmla="*/ 2902471 w 2902471"/>
                <a:gd name="connsiteY2" fmla="*/ 1416346 h 1416346"/>
                <a:gd name="connsiteX3" fmla="*/ 1936214 w 2902471"/>
                <a:gd name="connsiteY3" fmla="*/ 1416346 h 1416346"/>
                <a:gd name="connsiteX4" fmla="*/ 1936214 w 2902471"/>
                <a:gd name="connsiteY4" fmla="*/ 1410009 h 1416346"/>
                <a:gd name="connsiteX5" fmla="*/ 1932514 w 2902471"/>
                <a:gd name="connsiteY5" fmla="*/ 1410009 h 1416346"/>
                <a:gd name="connsiteX6" fmla="*/ 0 w 2902471"/>
                <a:gd name="connsiteY6" fmla="*/ 1416346 h 1416346"/>
                <a:gd name="connsiteX7" fmla="*/ 0 w 2902471"/>
                <a:gd name="connsiteY7" fmla="*/ 1245786 h 1416346"/>
                <a:gd name="connsiteX8" fmla="*/ 141232 w 2902471"/>
                <a:gd name="connsiteY8" fmla="*/ 1245786 h 1416346"/>
                <a:gd name="connsiteX9" fmla="*/ 141232 w 2902471"/>
                <a:gd name="connsiteY9" fmla="*/ 1015065 h 1416346"/>
                <a:gd name="connsiteX10" fmla="*/ 251739 w 2902471"/>
                <a:gd name="connsiteY10" fmla="*/ 1015065 h 1416346"/>
                <a:gd name="connsiteX11" fmla="*/ 251739 w 2902471"/>
                <a:gd name="connsiteY11" fmla="*/ 820931 h 1416346"/>
                <a:gd name="connsiteX12" fmla="*/ 141232 w 2902471"/>
                <a:gd name="connsiteY12" fmla="*/ 820931 h 1416346"/>
                <a:gd name="connsiteX13" fmla="*/ 141232 w 2902471"/>
                <a:gd name="connsiteY13" fmla="*/ 158634 h 1416346"/>
                <a:gd name="connsiteX14" fmla="*/ 0 w 2902471"/>
                <a:gd name="connsiteY14" fmla="*/ 158634 h 1416346"/>
                <a:gd name="connsiteX15" fmla="*/ 0 w 2902471"/>
                <a:gd name="connsiteY15" fmla="*/ 0 h 1416346"/>
                <a:gd name="connsiteX0" fmla="*/ 0 w 2902471"/>
                <a:gd name="connsiteY0" fmla="*/ 0 h 1416346"/>
                <a:gd name="connsiteX1" fmla="*/ 2902471 w 2902471"/>
                <a:gd name="connsiteY1" fmla="*/ 0 h 1416346"/>
                <a:gd name="connsiteX2" fmla="*/ 2902471 w 2902471"/>
                <a:gd name="connsiteY2" fmla="*/ 1416346 h 1416346"/>
                <a:gd name="connsiteX3" fmla="*/ 1936214 w 2902471"/>
                <a:gd name="connsiteY3" fmla="*/ 1416346 h 1416346"/>
                <a:gd name="connsiteX4" fmla="*/ 1936214 w 2902471"/>
                <a:gd name="connsiteY4" fmla="*/ 1410009 h 1416346"/>
                <a:gd name="connsiteX5" fmla="*/ 0 w 2902471"/>
                <a:gd name="connsiteY5" fmla="*/ 1416346 h 1416346"/>
                <a:gd name="connsiteX6" fmla="*/ 0 w 2902471"/>
                <a:gd name="connsiteY6" fmla="*/ 1245786 h 1416346"/>
                <a:gd name="connsiteX7" fmla="*/ 141232 w 2902471"/>
                <a:gd name="connsiteY7" fmla="*/ 1245786 h 1416346"/>
                <a:gd name="connsiteX8" fmla="*/ 141232 w 2902471"/>
                <a:gd name="connsiteY8" fmla="*/ 1015065 h 1416346"/>
                <a:gd name="connsiteX9" fmla="*/ 251739 w 2902471"/>
                <a:gd name="connsiteY9" fmla="*/ 1015065 h 1416346"/>
                <a:gd name="connsiteX10" fmla="*/ 251739 w 2902471"/>
                <a:gd name="connsiteY10" fmla="*/ 820931 h 1416346"/>
                <a:gd name="connsiteX11" fmla="*/ 141232 w 2902471"/>
                <a:gd name="connsiteY11" fmla="*/ 820931 h 1416346"/>
                <a:gd name="connsiteX12" fmla="*/ 141232 w 2902471"/>
                <a:gd name="connsiteY12" fmla="*/ 158634 h 1416346"/>
                <a:gd name="connsiteX13" fmla="*/ 0 w 2902471"/>
                <a:gd name="connsiteY13" fmla="*/ 158634 h 1416346"/>
                <a:gd name="connsiteX14" fmla="*/ 0 w 2902471"/>
                <a:gd name="connsiteY14" fmla="*/ 0 h 1416346"/>
                <a:gd name="connsiteX0" fmla="*/ 0 w 2902471"/>
                <a:gd name="connsiteY0" fmla="*/ 0 h 1416346"/>
                <a:gd name="connsiteX1" fmla="*/ 2902471 w 2902471"/>
                <a:gd name="connsiteY1" fmla="*/ 0 h 1416346"/>
                <a:gd name="connsiteX2" fmla="*/ 2902471 w 2902471"/>
                <a:gd name="connsiteY2" fmla="*/ 1416346 h 1416346"/>
                <a:gd name="connsiteX3" fmla="*/ 1936214 w 2902471"/>
                <a:gd name="connsiteY3" fmla="*/ 1416346 h 1416346"/>
                <a:gd name="connsiteX4" fmla="*/ 0 w 2902471"/>
                <a:gd name="connsiteY4" fmla="*/ 1416346 h 1416346"/>
                <a:gd name="connsiteX5" fmla="*/ 0 w 2902471"/>
                <a:gd name="connsiteY5" fmla="*/ 1245786 h 1416346"/>
                <a:gd name="connsiteX6" fmla="*/ 141232 w 2902471"/>
                <a:gd name="connsiteY6" fmla="*/ 1245786 h 1416346"/>
                <a:gd name="connsiteX7" fmla="*/ 141232 w 2902471"/>
                <a:gd name="connsiteY7" fmla="*/ 1015065 h 1416346"/>
                <a:gd name="connsiteX8" fmla="*/ 251739 w 2902471"/>
                <a:gd name="connsiteY8" fmla="*/ 1015065 h 1416346"/>
                <a:gd name="connsiteX9" fmla="*/ 251739 w 2902471"/>
                <a:gd name="connsiteY9" fmla="*/ 820931 h 1416346"/>
                <a:gd name="connsiteX10" fmla="*/ 141232 w 2902471"/>
                <a:gd name="connsiteY10" fmla="*/ 820931 h 1416346"/>
                <a:gd name="connsiteX11" fmla="*/ 141232 w 2902471"/>
                <a:gd name="connsiteY11" fmla="*/ 158634 h 1416346"/>
                <a:gd name="connsiteX12" fmla="*/ 0 w 2902471"/>
                <a:gd name="connsiteY12" fmla="*/ 158634 h 1416346"/>
                <a:gd name="connsiteX13" fmla="*/ 0 w 2902471"/>
                <a:gd name="connsiteY13" fmla="*/ 0 h 1416346"/>
                <a:gd name="connsiteX0" fmla="*/ 0 w 2902471"/>
                <a:gd name="connsiteY0" fmla="*/ 0 h 1416346"/>
                <a:gd name="connsiteX1" fmla="*/ 2902471 w 2902471"/>
                <a:gd name="connsiteY1" fmla="*/ 0 h 1416346"/>
                <a:gd name="connsiteX2" fmla="*/ 2902471 w 2902471"/>
                <a:gd name="connsiteY2" fmla="*/ 1416346 h 1416346"/>
                <a:gd name="connsiteX3" fmla="*/ 0 w 2902471"/>
                <a:gd name="connsiteY3" fmla="*/ 1416346 h 1416346"/>
                <a:gd name="connsiteX4" fmla="*/ 0 w 2902471"/>
                <a:gd name="connsiteY4" fmla="*/ 1245786 h 1416346"/>
                <a:gd name="connsiteX5" fmla="*/ 141232 w 2902471"/>
                <a:gd name="connsiteY5" fmla="*/ 1245786 h 1416346"/>
                <a:gd name="connsiteX6" fmla="*/ 141232 w 2902471"/>
                <a:gd name="connsiteY6" fmla="*/ 1015065 h 1416346"/>
                <a:gd name="connsiteX7" fmla="*/ 251739 w 2902471"/>
                <a:gd name="connsiteY7" fmla="*/ 1015065 h 1416346"/>
                <a:gd name="connsiteX8" fmla="*/ 251739 w 2902471"/>
                <a:gd name="connsiteY8" fmla="*/ 820931 h 1416346"/>
                <a:gd name="connsiteX9" fmla="*/ 141232 w 2902471"/>
                <a:gd name="connsiteY9" fmla="*/ 820931 h 1416346"/>
                <a:gd name="connsiteX10" fmla="*/ 141232 w 2902471"/>
                <a:gd name="connsiteY10" fmla="*/ 158634 h 1416346"/>
                <a:gd name="connsiteX11" fmla="*/ 0 w 2902471"/>
                <a:gd name="connsiteY11" fmla="*/ 158634 h 1416346"/>
                <a:gd name="connsiteX12" fmla="*/ 0 w 2902471"/>
                <a:gd name="connsiteY12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2471" h="1416346">
                  <a:moveTo>
                    <a:pt x="0" y="0"/>
                  </a:moveTo>
                  <a:lnTo>
                    <a:pt x="2902471" y="0"/>
                  </a:lnTo>
                  <a:lnTo>
                    <a:pt x="2902471" y="1416346"/>
                  </a:lnTo>
                  <a:lnTo>
                    <a:pt x="0" y="1416346"/>
                  </a:lnTo>
                  <a:lnTo>
                    <a:pt x="0" y="1245786"/>
                  </a:lnTo>
                  <a:lnTo>
                    <a:pt x="141232" y="1245786"/>
                  </a:lnTo>
                  <a:lnTo>
                    <a:pt x="141232" y="1015065"/>
                  </a:lnTo>
                  <a:lnTo>
                    <a:pt x="251739" y="1015065"/>
                  </a:lnTo>
                  <a:lnTo>
                    <a:pt x="251739" y="820931"/>
                  </a:lnTo>
                  <a:lnTo>
                    <a:pt x="141232" y="820931"/>
                  </a:lnTo>
                  <a:lnTo>
                    <a:pt x="141232" y="158634"/>
                  </a:lnTo>
                  <a:lnTo>
                    <a:pt x="0" y="158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773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3P%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Adresse longue distance ( Précision 3pts ) 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2" name="Freeform: Shape 39">
              <a:extLst>
                <a:ext uri="{FF2B5EF4-FFF2-40B4-BE49-F238E27FC236}">
                  <a16:creationId xmlns:a16="http://schemas.microsoft.com/office/drawing/2014/main" id="{56A84727-FCE1-9597-7601-C408FDC7E923}"/>
                </a:ext>
              </a:extLst>
            </p:cNvPr>
            <p:cNvSpPr/>
            <p:nvPr/>
          </p:nvSpPr>
          <p:spPr>
            <a:xfrm>
              <a:off x="520700" y="3061767"/>
              <a:ext cx="797443" cy="1087151"/>
            </a:xfrm>
            <a:custGeom>
              <a:avLst/>
              <a:gdLst/>
              <a:ahLst/>
              <a:cxnLst/>
              <a:rect l="l" t="t" r="r" b="b"/>
              <a:pathLst>
                <a:path w="1107672" h="1510085">
                  <a:moveTo>
                    <a:pt x="604656" y="0"/>
                  </a:moveTo>
                  <a:lnTo>
                    <a:pt x="954174" y="0"/>
                  </a:lnTo>
                  <a:lnTo>
                    <a:pt x="954174" y="919949"/>
                  </a:lnTo>
                  <a:lnTo>
                    <a:pt x="1107672" y="919949"/>
                  </a:lnTo>
                  <a:lnTo>
                    <a:pt x="1107672" y="1189607"/>
                  </a:lnTo>
                  <a:lnTo>
                    <a:pt x="954174" y="1189607"/>
                  </a:lnTo>
                  <a:lnTo>
                    <a:pt x="954174" y="1510085"/>
                  </a:lnTo>
                  <a:lnTo>
                    <a:pt x="604656" y="1510085"/>
                  </a:lnTo>
                  <a:lnTo>
                    <a:pt x="604656" y="1189607"/>
                  </a:lnTo>
                  <a:lnTo>
                    <a:pt x="20743" y="1189607"/>
                  </a:lnTo>
                  <a:lnTo>
                    <a:pt x="0" y="975955"/>
                  </a:lnTo>
                  <a:lnTo>
                    <a:pt x="604656" y="3112"/>
                  </a:lnTo>
                  <a:lnTo>
                    <a:pt x="604656" y="0"/>
                  </a:lnTo>
                  <a:close/>
                  <a:moveTo>
                    <a:pt x="604656" y="455307"/>
                  </a:moveTo>
                  <a:lnTo>
                    <a:pt x="582876" y="490570"/>
                  </a:lnTo>
                  <a:lnTo>
                    <a:pt x="332924" y="919949"/>
                  </a:lnTo>
                  <a:lnTo>
                    <a:pt x="604656" y="919949"/>
                  </a:lnTo>
                  <a:lnTo>
                    <a:pt x="604656" y="455307"/>
                  </a:lnTo>
                  <a:close/>
                </a:path>
              </a:pathLst>
            </a:custGeom>
            <a:solidFill>
              <a:srgbClr val="117733"/>
            </a:solidFill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3" name="Group 83">
            <a:extLst>
              <a:ext uri="{FF2B5EF4-FFF2-40B4-BE49-F238E27FC236}">
                <a16:creationId xmlns:a16="http://schemas.microsoft.com/office/drawing/2014/main" id="{0036958A-2916-1903-9ED0-74FBE5303FB9}"/>
              </a:ext>
            </a:extLst>
          </p:cNvPr>
          <p:cNvGrpSpPr/>
          <p:nvPr/>
        </p:nvGrpSpPr>
        <p:grpSpPr>
          <a:xfrm>
            <a:off x="809700" y="3868673"/>
            <a:ext cx="2410552" cy="999300"/>
            <a:chOff x="520700" y="4667884"/>
            <a:chExt cx="3448174" cy="1416346"/>
          </a:xfrm>
          <a:solidFill>
            <a:srgbClr val="CC6677"/>
          </a:solidFill>
        </p:grpSpPr>
        <p:sp>
          <p:nvSpPr>
            <p:cNvPr id="24" name="Freeform: Shape 75">
              <a:extLst>
                <a:ext uri="{FF2B5EF4-FFF2-40B4-BE49-F238E27FC236}">
                  <a16:creationId xmlns:a16="http://schemas.microsoft.com/office/drawing/2014/main" id="{2EF2A7AA-EE7B-AC43-25FE-42995DCDE0FC}"/>
                </a:ext>
              </a:extLst>
            </p:cNvPr>
            <p:cNvSpPr/>
            <p:nvPr/>
          </p:nvSpPr>
          <p:spPr>
            <a:xfrm>
              <a:off x="1071630" y="4667884"/>
              <a:ext cx="2897244" cy="1416346"/>
            </a:xfrm>
            <a:custGeom>
              <a:avLst/>
              <a:gdLst>
                <a:gd name="connsiteX0" fmla="*/ 0 w 2897244"/>
                <a:gd name="connsiteY0" fmla="*/ 0 h 1416346"/>
                <a:gd name="connsiteX1" fmla="*/ 1930987 w 2897244"/>
                <a:gd name="connsiteY1" fmla="*/ 0 h 1416346"/>
                <a:gd name="connsiteX2" fmla="*/ 1932514 w 2897244"/>
                <a:gd name="connsiteY2" fmla="*/ 0 h 1416346"/>
                <a:gd name="connsiteX3" fmla="*/ 2897244 w 2897244"/>
                <a:gd name="connsiteY3" fmla="*/ 0 h 1416346"/>
                <a:gd name="connsiteX4" fmla="*/ 2897244 w 2897244"/>
                <a:gd name="connsiteY4" fmla="*/ 1416346 h 1416346"/>
                <a:gd name="connsiteX5" fmla="*/ 1932514 w 2897244"/>
                <a:gd name="connsiteY5" fmla="*/ 1416346 h 1416346"/>
                <a:gd name="connsiteX6" fmla="*/ 1930987 w 2897244"/>
                <a:gd name="connsiteY6" fmla="*/ 1416346 h 1416346"/>
                <a:gd name="connsiteX7" fmla="*/ 0 w 2897244"/>
                <a:gd name="connsiteY7" fmla="*/ 1416346 h 1416346"/>
                <a:gd name="connsiteX8" fmla="*/ 0 w 2897244"/>
                <a:gd name="connsiteY8" fmla="*/ 839726 h 1416346"/>
                <a:gd name="connsiteX9" fmla="*/ 233072 w 2897244"/>
                <a:gd name="connsiteY9" fmla="*/ 293035 h 1416346"/>
                <a:gd name="connsiteX10" fmla="*/ 233072 w 2897244"/>
                <a:gd name="connsiteY10" fmla="*/ 158634 h 1416346"/>
                <a:gd name="connsiteX11" fmla="*/ 0 w 2897244"/>
                <a:gd name="connsiteY11" fmla="*/ 158634 h 1416346"/>
                <a:gd name="connsiteX0" fmla="*/ 0 w 2897244"/>
                <a:gd name="connsiteY0" fmla="*/ 0 h 1416346"/>
                <a:gd name="connsiteX1" fmla="*/ 1930987 w 2897244"/>
                <a:gd name="connsiteY1" fmla="*/ 0 h 1416346"/>
                <a:gd name="connsiteX2" fmla="*/ 2897244 w 2897244"/>
                <a:gd name="connsiteY2" fmla="*/ 0 h 1416346"/>
                <a:gd name="connsiteX3" fmla="*/ 2897244 w 2897244"/>
                <a:gd name="connsiteY3" fmla="*/ 1416346 h 1416346"/>
                <a:gd name="connsiteX4" fmla="*/ 1932514 w 2897244"/>
                <a:gd name="connsiteY4" fmla="*/ 1416346 h 1416346"/>
                <a:gd name="connsiteX5" fmla="*/ 1930987 w 2897244"/>
                <a:gd name="connsiteY5" fmla="*/ 1416346 h 1416346"/>
                <a:gd name="connsiteX6" fmla="*/ 0 w 2897244"/>
                <a:gd name="connsiteY6" fmla="*/ 1416346 h 1416346"/>
                <a:gd name="connsiteX7" fmla="*/ 0 w 2897244"/>
                <a:gd name="connsiteY7" fmla="*/ 839726 h 1416346"/>
                <a:gd name="connsiteX8" fmla="*/ 233072 w 2897244"/>
                <a:gd name="connsiteY8" fmla="*/ 293035 h 1416346"/>
                <a:gd name="connsiteX9" fmla="*/ 233072 w 2897244"/>
                <a:gd name="connsiteY9" fmla="*/ 158634 h 1416346"/>
                <a:gd name="connsiteX10" fmla="*/ 0 w 2897244"/>
                <a:gd name="connsiteY10" fmla="*/ 158634 h 1416346"/>
                <a:gd name="connsiteX11" fmla="*/ 0 w 2897244"/>
                <a:gd name="connsiteY11" fmla="*/ 0 h 1416346"/>
                <a:gd name="connsiteX0" fmla="*/ 0 w 2897244"/>
                <a:gd name="connsiteY0" fmla="*/ 0 h 1416346"/>
                <a:gd name="connsiteX1" fmla="*/ 2897244 w 2897244"/>
                <a:gd name="connsiteY1" fmla="*/ 0 h 1416346"/>
                <a:gd name="connsiteX2" fmla="*/ 2897244 w 2897244"/>
                <a:gd name="connsiteY2" fmla="*/ 1416346 h 1416346"/>
                <a:gd name="connsiteX3" fmla="*/ 1932514 w 2897244"/>
                <a:gd name="connsiteY3" fmla="*/ 1416346 h 1416346"/>
                <a:gd name="connsiteX4" fmla="*/ 1930987 w 2897244"/>
                <a:gd name="connsiteY4" fmla="*/ 1416346 h 1416346"/>
                <a:gd name="connsiteX5" fmla="*/ 0 w 2897244"/>
                <a:gd name="connsiteY5" fmla="*/ 1416346 h 1416346"/>
                <a:gd name="connsiteX6" fmla="*/ 0 w 2897244"/>
                <a:gd name="connsiteY6" fmla="*/ 839726 h 1416346"/>
                <a:gd name="connsiteX7" fmla="*/ 233072 w 2897244"/>
                <a:gd name="connsiteY7" fmla="*/ 293035 h 1416346"/>
                <a:gd name="connsiteX8" fmla="*/ 233072 w 2897244"/>
                <a:gd name="connsiteY8" fmla="*/ 158634 h 1416346"/>
                <a:gd name="connsiteX9" fmla="*/ 0 w 2897244"/>
                <a:gd name="connsiteY9" fmla="*/ 158634 h 1416346"/>
                <a:gd name="connsiteX10" fmla="*/ 0 w 2897244"/>
                <a:gd name="connsiteY10" fmla="*/ 0 h 1416346"/>
                <a:gd name="connsiteX0" fmla="*/ 0 w 2897244"/>
                <a:gd name="connsiteY0" fmla="*/ 0 h 1416346"/>
                <a:gd name="connsiteX1" fmla="*/ 2897244 w 2897244"/>
                <a:gd name="connsiteY1" fmla="*/ 0 h 1416346"/>
                <a:gd name="connsiteX2" fmla="*/ 2897244 w 2897244"/>
                <a:gd name="connsiteY2" fmla="*/ 1416346 h 1416346"/>
                <a:gd name="connsiteX3" fmla="*/ 1932514 w 2897244"/>
                <a:gd name="connsiteY3" fmla="*/ 1416346 h 1416346"/>
                <a:gd name="connsiteX4" fmla="*/ 0 w 2897244"/>
                <a:gd name="connsiteY4" fmla="*/ 1416346 h 1416346"/>
                <a:gd name="connsiteX5" fmla="*/ 0 w 2897244"/>
                <a:gd name="connsiteY5" fmla="*/ 839726 h 1416346"/>
                <a:gd name="connsiteX6" fmla="*/ 233072 w 2897244"/>
                <a:gd name="connsiteY6" fmla="*/ 293035 h 1416346"/>
                <a:gd name="connsiteX7" fmla="*/ 233072 w 2897244"/>
                <a:gd name="connsiteY7" fmla="*/ 158634 h 1416346"/>
                <a:gd name="connsiteX8" fmla="*/ 0 w 2897244"/>
                <a:gd name="connsiteY8" fmla="*/ 158634 h 1416346"/>
                <a:gd name="connsiteX9" fmla="*/ 0 w 2897244"/>
                <a:gd name="connsiteY9" fmla="*/ 0 h 1416346"/>
                <a:gd name="connsiteX0" fmla="*/ 0 w 2897244"/>
                <a:gd name="connsiteY0" fmla="*/ 0 h 1416346"/>
                <a:gd name="connsiteX1" fmla="*/ 2897244 w 2897244"/>
                <a:gd name="connsiteY1" fmla="*/ 0 h 1416346"/>
                <a:gd name="connsiteX2" fmla="*/ 2897244 w 2897244"/>
                <a:gd name="connsiteY2" fmla="*/ 1416346 h 1416346"/>
                <a:gd name="connsiteX3" fmla="*/ 0 w 2897244"/>
                <a:gd name="connsiteY3" fmla="*/ 1416346 h 1416346"/>
                <a:gd name="connsiteX4" fmla="*/ 0 w 2897244"/>
                <a:gd name="connsiteY4" fmla="*/ 839726 h 1416346"/>
                <a:gd name="connsiteX5" fmla="*/ 233072 w 2897244"/>
                <a:gd name="connsiteY5" fmla="*/ 293035 h 1416346"/>
                <a:gd name="connsiteX6" fmla="*/ 233072 w 2897244"/>
                <a:gd name="connsiteY6" fmla="*/ 158634 h 1416346"/>
                <a:gd name="connsiteX7" fmla="*/ 0 w 2897244"/>
                <a:gd name="connsiteY7" fmla="*/ 158634 h 1416346"/>
                <a:gd name="connsiteX8" fmla="*/ 0 w 2897244"/>
                <a:gd name="connsiteY8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97244" h="1416346">
                  <a:moveTo>
                    <a:pt x="0" y="0"/>
                  </a:moveTo>
                  <a:lnTo>
                    <a:pt x="2897244" y="0"/>
                  </a:lnTo>
                  <a:lnTo>
                    <a:pt x="2897244" y="1416346"/>
                  </a:lnTo>
                  <a:lnTo>
                    <a:pt x="0" y="1416346"/>
                  </a:lnTo>
                  <a:lnTo>
                    <a:pt x="0" y="839726"/>
                  </a:lnTo>
                  <a:lnTo>
                    <a:pt x="233072" y="293035"/>
                  </a:lnTo>
                  <a:lnTo>
                    <a:pt x="233072" y="158634"/>
                  </a:lnTo>
                  <a:lnTo>
                    <a:pt x="0" y="1586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685800">
                <a:lnSpc>
                  <a:spcPts val="1125"/>
                </a:lnSpc>
                <a:spcAft>
                  <a:spcPts val="450"/>
                </a:spcAft>
                <a:defRPr/>
              </a:pPr>
              <a:r>
                <a:rPr lang="en-US" sz="1500" b="1" noProof="1">
                  <a:solidFill>
                    <a:schemeClr val="bg1"/>
                  </a:solidFill>
                  <a:latin typeface="Calibri" panose="020F0502020204030204"/>
                </a:rPr>
                <a:t>PTS/36</a:t>
              </a:r>
            </a:p>
            <a:p>
              <a:pPr algn="just" defTabSz="685800">
                <a:lnSpc>
                  <a:spcPts val="1125"/>
                </a:lnSpc>
                <a:defRPr/>
              </a:pPr>
              <a:r>
                <a:rPr lang="en-US" sz="1050" b="1" noProof="1">
                  <a:solidFill>
                    <a:schemeClr val="bg1"/>
                  </a:solidFill>
                  <a:latin typeface="Calibri" panose="020F0502020204030204"/>
                </a:rPr>
                <a:t>Volume de pts normalisé à 36min</a:t>
              </a:r>
              <a:endParaRPr lang="en-US" sz="1500" b="1" noProof="1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5" name="Freeform: Shape 49">
              <a:extLst>
                <a:ext uri="{FF2B5EF4-FFF2-40B4-BE49-F238E27FC236}">
                  <a16:creationId xmlns:a16="http://schemas.microsoft.com/office/drawing/2014/main" id="{2C47E258-C652-AC7E-9AB6-83500D6673A9}"/>
                </a:ext>
              </a:extLst>
            </p:cNvPr>
            <p:cNvSpPr/>
            <p:nvPr/>
          </p:nvSpPr>
          <p:spPr>
            <a:xfrm>
              <a:off x="520700" y="4826518"/>
              <a:ext cx="784003" cy="1087152"/>
            </a:xfrm>
            <a:custGeom>
              <a:avLst/>
              <a:gdLst/>
              <a:ahLst/>
              <a:cxnLst/>
              <a:rect l="l" t="t" r="r" b="b"/>
              <a:pathLst>
                <a:path w="1089003" h="1510085">
                  <a:moveTo>
                    <a:pt x="0" y="0"/>
                  </a:moveTo>
                  <a:lnTo>
                    <a:pt x="1089003" y="0"/>
                  </a:lnTo>
                  <a:lnTo>
                    <a:pt x="1089003" y="186686"/>
                  </a:lnTo>
                  <a:lnTo>
                    <a:pt x="524796" y="1510085"/>
                  </a:lnTo>
                  <a:lnTo>
                    <a:pt x="155572" y="1510085"/>
                  </a:lnTo>
                  <a:lnTo>
                    <a:pt x="720816" y="269658"/>
                  </a:lnTo>
                  <a:lnTo>
                    <a:pt x="0" y="269658"/>
                  </a:lnTo>
                  <a:close/>
                </a:path>
              </a:pathLst>
            </a:custGeom>
            <a:grpFill/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6" name="Group 66">
            <a:extLst>
              <a:ext uri="{FF2B5EF4-FFF2-40B4-BE49-F238E27FC236}">
                <a16:creationId xmlns:a16="http://schemas.microsoft.com/office/drawing/2014/main" id="{F47A408B-037A-4B91-56BE-CBEAE0FAB206}"/>
              </a:ext>
            </a:extLst>
          </p:cNvPr>
          <p:cNvGrpSpPr/>
          <p:nvPr/>
        </p:nvGrpSpPr>
        <p:grpSpPr>
          <a:xfrm>
            <a:off x="951187" y="1221546"/>
            <a:ext cx="2268661" cy="999300"/>
            <a:chOff x="719970" y="1138382"/>
            <a:chExt cx="3245205" cy="1416346"/>
          </a:xfrm>
          <a:solidFill>
            <a:srgbClr val="332288"/>
          </a:solidFill>
        </p:grpSpPr>
        <p:sp>
          <p:nvSpPr>
            <p:cNvPr id="27" name="Freeform: Shape 61">
              <a:extLst>
                <a:ext uri="{FF2B5EF4-FFF2-40B4-BE49-F238E27FC236}">
                  <a16:creationId xmlns:a16="http://schemas.microsoft.com/office/drawing/2014/main" id="{D27EF12C-ED61-8F97-F981-52C1A1460C99}"/>
                </a:ext>
              </a:extLst>
            </p:cNvPr>
            <p:cNvSpPr/>
            <p:nvPr/>
          </p:nvSpPr>
          <p:spPr>
            <a:xfrm>
              <a:off x="1066403" y="1138382"/>
              <a:ext cx="2898772" cy="1416346"/>
            </a:xfrm>
            <a:custGeom>
              <a:avLst/>
              <a:gdLst>
                <a:gd name="connsiteX0" fmla="*/ 0 w 2898771"/>
                <a:gd name="connsiteY0" fmla="*/ 0 h 1416346"/>
                <a:gd name="connsiteX1" fmla="*/ 1932514 w 2898771"/>
                <a:gd name="connsiteY1" fmla="*/ 0 h 1416346"/>
                <a:gd name="connsiteX2" fmla="*/ 2898771 w 2898771"/>
                <a:gd name="connsiteY2" fmla="*/ 0 h 1416346"/>
                <a:gd name="connsiteX3" fmla="*/ 2898771 w 2898771"/>
                <a:gd name="connsiteY3" fmla="*/ 1416346 h 1416346"/>
                <a:gd name="connsiteX4" fmla="*/ 1932514 w 2898771"/>
                <a:gd name="connsiteY4" fmla="*/ 1416346 h 1416346"/>
                <a:gd name="connsiteX5" fmla="*/ 0 w 2898771"/>
                <a:gd name="connsiteY5" fmla="*/ 1416346 h 1416346"/>
                <a:gd name="connsiteX6" fmla="*/ 0 w 2898771"/>
                <a:gd name="connsiteY6" fmla="*/ 1245786 h 1416346"/>
                <a:gd name="connsiteX7" fmla="*/ 153835 w 2898771"/>
                <a:gd name="connsiteY7" fmla="*/ 1245786 h 1416346"/>
                <a:gd name="connsiteX8" fmla="*/ 153835 w 2898771"/>
                <a:gd name="connsiteY8" fmla="*/ 158634 h 1416346"/>
                <a:gd name="connsiteX9" fmla="*/ 130688 w 2898771"/>
                <a:gd name="connsiteY9" fmla="*/ 158634 h 1416346"/>
                <a:gd name="connsiteX10" fmla="*/ 0 w 2898771"/>
                <a:gd name="connsiteY10" fmla="*/ 203833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1932514 w 2898771"/>
                <a:gd name="connsiteY3" fmla="*/ 1416346 h 1416346"/>
                <a:gd name="connsiteX4" fmla="*/ 0 w 2898771"/>
                <a:gd name="connsiteY4" fmla="*/ 1416346 h 1416346"/>
                <a:gd name="connsiteX5" fmla="*/ 0 w 2898771"/>
                <a:gd name="connsiteY5" fmla="*/ 1245786 h 1416346"/>
                <a:gd name="connsiteX6" fmla="*/ 153835 w 2898771"/>
                <a:gd name="connsiteY6" fmla="*/ 1245786 h 1416346"/>
                <a:gd name="connsiteX7" fmla="*/ 153835 w 2898771"/>
                <a:gd name="connsiteY7" fmla="*/ 158634 h 1416346"/>
                <a:gd name="connsiteX8" fmla="*/ 130688 w 2898771"/>
                <a:gd name="connsiteY8" fmla="*/ 158634 h 1416346"/>
                <a:gd name="connsiteX9" fmla="*/ 0 w 2898771"/>
                <a:gd name="connsiteY9" fmla="*/ 203833 h 1416346"/>
                <a:gd name="connsiteX10" fmla="*/ 0 w 2898771"/>
                <a:gd name="connsiteY10" fmla="*/ 0 h 1416346"/>
                <a:gd name="connsiteX0" fmla="*/ 0 w 2898771"/>
                <a:gd name="connsiteY0" fmla="*/ 0 h 1416346"/>
                <a:gd name="connsiteX1" fmla="*/ 2898771 w 2898771"/>
                <a:gd name="connsiteY1" fmla="*/ 0 h 1416346"/>
                <a:gd name="connsiteX2" fmla="*/ 2898771 w 2898771"/>
                <a:gd name="connsiteY2" fmla="*/ 1416346 h 1416346"/>
                <a:gd name="connsiteX3" fmla="*/ 0 w 2898771"/>
                <a:gd name="connsiteY3" fmla="*/ 1416346 h 1416346"/>
                <a:gd name="connsiteX4" fmla="*/ 0 w 2898771"/>
                <a:gd name="connsiteY4" fmla="*/ 1245786 h 1416346"/>
                <a:gd name="connsiteX5" fmla="*/ 153835 w 2898771"/>
                <a:gd name="connsiteY5" fmla="*/ 1245786 h 1416346"/>
                <a:gd name="connsiteX6" fmla="*/ 153835 w 2898771"/>
                <a:gd name="connsiteY6" fmla="*/ 158634 h 1416346"/>
                <a:gd name="connsiteX7" fmla="*/ 130688 w 2898771"/>
                <a:gd name="connsiteY7" fmla="*/ 158634 h 1416346"/>
                <a:gd name="connsiteX8" fmla="*/ 0 w 2898771"/>
                <a:gd name="connsiteY8" fmla="*/ 203833 h 1416346"/>
                <a:gd name="connsiteX9" fmla="*/ 0 w 2898771"/>
                <a:gd name="connsiteY9" fmla="*/ 0 h 141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8771" h="1416346">
                  <a:moveTo>
                    <a:pt x="0" y="0"/>
                  </a:moveTo>
                  <a:lnTo>
                    <a:pt x="2898771" y="0"/>
                  </a:lnTo>
                  <a:lnTo>
                    <a:pt x="2898771" y="1416346"/>
                  </a:lnTo>
                  <a:lnTo>
                    <a:pt x="0" y="1416346"/>
                  </a:lnTo>
                  <a:lnTo>
                    <a:pt x="0" y="1245786"/>
                  </a:lnTo>
                  <a:lnTo>
                    <a:pt x="153835" y="1245786"/>
                  </a:lnTo>
                  <a:lnTo>
                    <a:pt x="153835" y="158634"/>
                  </a:lnTo>
                  <a:lnTo>
                    <a:pt x="130688" y="158634"/>
                  </a:lnTo>
                  <a:lnTo>
                    <a:pt x="0" y="2038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48006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2">
                <a:spcAft>
                  <a:spcPts val="450"/>
                </a:spcAft>
              </a:pPr>
              <a:r>
                <a:rPr lang="en-US" sz="1500" b="1" u="sng" noProof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WIN%</a:t>
              </a:r>
              <a:br>
                <a:rPr lang="en-US" sz="1500" b="1" noProof="1">
                  <a:solidFill>
                    <a:schemeClr val="bg1"/>
                  </a:solidFill>
                </a:rPr>
              </a:br>
              <a:r>
                <a:rPr lang="en-US" sz="1050" b="1" noProof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 ce que l’équipe gagne assez ? </a:t>
              </a:r>
            </a:p>
          </p:txBody>
        </p:sp>
        <p:sp>
          <p:nvSpPr>
            <p:cNvPr id="28" name="Freeform: Shape 38">
              <a:extLst>
                <a:ext uri="{FF2B5EF4-FFF2-40B4-BE49-F238E27FC236}">
                  <a16:creationId xmlns:a16="http://schemas.microsoft.com/office/drawing/2014/main" id="{56AB164A-C6F2-1BCD-DA97-FBBFA44EBE2C}"/>
                </a:ext>
              </a:extLst>
            </p:cNvPr>
            <p:cNvSpPr/>
            <p:nvPr/>
          </p:nvSpPr>
          <p:spPr>
            <a:xfrm>
              <a:off x="719970" y="1297016"/>
              <a:ext cx="500269" cy="1087151"/>
            </a:xfrm>
            <a:custGeom>
              <a:avLst/>
              <a:gdLst/>
              <a:ahLst/>
              <a:cxnLst/>
              <a:rect l="l" t="t" r="r" b="b"/>
              <a:pathLst>
                <a:path w="694888" h="1510085">
                  <a:moveTo>
                    <a:pt x="662737" y="0"/>
                  </a:moveTo>
                  <a:lnTo>
                    <a:pt x="694888" y="0"/>
                  </a:lnTo>
                  <a:lnTo>
                    <a:pt x="694888" y="1510085"/>
                  </a:lnTo>
                  <a:lnTo>
                    <a:pt x="344333" y="1510085"/>
                  </a:lnTo>
                  <a:lnTo>
                    <a:pt x="344333" y="394116"/>
                  </a:lnTo>
                  <a:lnTo>
                    <a:pt x="0" y="494719"/>
                  </a:lnTo>
                  <a:lnTo>
                    <a:pt x="0" y="229209"/>
                  </a:lnTo>
                  <a:lnTo>
                    <a:pt x="662737" y="0"/>
                  </a:lnTo>
                  <a:close/>
                </a:path>
              </a:pathLst>
            </a:custGeom>
            <a:grpFill/>
            <a:ln w="76200" cap="flat" cmpd="sng" algn="ctr">
              <a:solidFill>
                <a:srgbClr val="F0E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/>
              <a:endParaRPr lang="en-US" sz="1350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C3ED3626-9071-31A3-0762-18F9B34E7AA4}"/>
              </a:ext>
            </a:extLst>
          </p:cNvPr>
          <p:cNvSpPr txBox="1"/>
          <p:nvPr/>
        </p:nvSpPr>
        <p:spPr>
          <a:xfrm>
            <a:off x="0" y="28575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p7 à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Ligue saison 2024 - 2025</a:t>
            </a:r>
            <a:endParaRPr dirty="0"/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CE732E2E-4619-816C-5CE3-1BFA340067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328486"/>
              </p:ext>
            </p:extLst>
          </p:nvPr>
        </p:nvGraphicFramePr>
        <p:xfrm>
          <a:off x="93722" y="1342046"/>
          <a:ext cx="3143968" cy="3707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4178467" imgH="4927639" progId="Excel.SheetMacroEnabled.12">
                  <p:link updateAutomatic="1"/>
                </p:oleObj>
              </mc:Choice>
              <mc:Fallback>
                <p:oleObj name="Macro-Enabled Worksheet" r:id="rId3" imgW="4178467" imgH="4927639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722" y="1342046"/>
                        <a:ext cx="3143968" cy="3707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FCE39E12-8B95-37EA-C2A8-B5D2046EC0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964720"/>
              </p:ext>
            </p:extLst>
          </p:nvPr>
        </p:nvGraphicFramePr>
        <p:xfrm>
          <a:off x="3279775" y="1341438"/>
          <a:ext cx="5842000" cy="370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8744005" imgH="4864119" progId="Excel.SheetMacroEnabled.12">
                  <p:link updateAutomatic="1"/>
                </p:oleObj>
              </mc:Choice>
              <mc:Fallback>
                <p:oleObj name="Macro-Enabled Worksheet" r:id="rId5" imgW="8744005" imgH="4864119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79775" y="1341438"/>
                        <a:ext cx="5842000" cy="370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35090D-43AE-CA33-83C0-ECFA8F23BC4C}"/>
              </a:ext>
            </a:extLst>
          </p:cNvPr>
          <p:cNvSpPr txBox="1"/>
          <p:nvPr/>
        </p:nvSpPr>
        <p:spPr>
          <a:xfrm>
            <a:off x="0" y="28575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Efficacité avant tout</a:t>
            </a:r>
            <a:endParaRPr dirty="0"/>
          </a:p>
        </p:txBody>
      </p:sp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1A9A6855-819E-FE3F-4016-F3401DCF05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93129"/>
              </p:ext>
            </p:extLst>
          </p:nvPr>
        </p:nvGraphicFramePr>
        <p:xfrm>
          <a:off x="97159" y="1438719"/>
          <a:ext cx="3223557" cy="349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4178467" imgH="3498802" progId="Excel.SheetMacroEnabled.12">
                  <p:link updateAutomatic="1"/>
                </p:oleObj>
              </mc:Choice>
              <mc:Fallback>
                <p:oleObj name="Macro-Enabled Worksheet" r:id="rId3" imgW="4178467" imgH="349880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59" y="1438719"/>
                        <a:ext cx="3223557" cy="349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51EA83A7-60FA-9BCC-B732-D1500895A5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75822"/>
              </p:ext>
            </p:extLst>
          </p:nvPr>
        </p:nvGraphicFramePr>
        <p:xfrm>
          <a:off x="3370263" y="1436688"/>
          <a:ext cx="5764212" cy="350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8731428" imgH="4711952" progId="Excel.SheetMacroEnabled.12">
                  <p:link updateAutomatic="1"/>
                </p:oleObj>
              </mc:Choice>
              <mc:Fallback>
                <p:oleObj name="Macro-Enabled Worksheet" r:id="rId5" imgW="8731428" imgH="471195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70263" y="1436688"/>
                        <a:ext cx="5764212" cy="3503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D25C5D5-1729-30DC-9332-A3B32AF98A3E}"/>
              </a:ext>
            </a:extLst>
          </p:cNvPr>
          <p:cNvSpPr txBox="1"/>
          <p:nvPr/>
        </p:nvSpPr>
        <p:spPr>
          <a:xfrm>
            <a:off x="0" y="28575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22D602-E314-0F99-4B2B-71D813ED1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L’équipe des Minnesota aux rebonds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B02689F6-673B-B8A6-944E-61E16027FA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077445"/>
              </p:ext>
            </p:extLst>
          </p:nvPr>
        </p:nvGraphicFramePr>
        <p:xfrm>
          <a:off x="9525" y="1443038"/>
          <a:ext cx="3463925" cy="239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5035401" imgH="2863957" progId="Excel.SheetMacroEnabled.12">
                  <p:link updateAutomatic="1"/>
                </p:oleObj>
              </mc:Choice>
              <mc:Fallback>
                <p:oleObj name="Macro-Enabled Worksheet" r:id="rId2" imgW="5035401" imgH="2863957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525" y="1443038"/>
                        <a:ext cx="3463925" cy="2398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B3EB8B46-217F-6CF7-2A1C-F8A8E88E9D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553233"/>
              </p:ext>
            </p:extLst>
          </p:nvPr>
        </p:nvGraphicFramePr>
        <p:xfrm>
          <a:off x="3535363" y="1438275"/>
          <a:ext cx="5557837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11131750" imgH="5181716" progId="Excel.SheetMacroEnabled.12">
                  <p:link updateAutomatic="1"/>
                </p:oleObj>
              </mc:Choice>
              <mc:Fallback>
                <p:oleObj name="Macro-Enabled Worksheet" r:id="rId4" imgW="11131750" imgH="5181716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35363" y="1438275"/>
                        <a:ext cx="5557837" cy="283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473D0F8-5422-73C3-1D20-48A3B95D3031}"/>
              </a:ext>
            </a:extLst>
          </p:cNvPr>
          <p:cNvSpPr txBox="1"/>
          <p:nvPr/>
        </p:nvSpPr>
        <p:spPr>
          <a:xfrm>
            <a:off x="0" y="28575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p12</a:t>
            </a:r>
          </a:p>
        </p:txBody>
      </p:sp>
    </p:spTree>
    <p:extLst>
      <p:ext uri="{BB962C8B-B14F-4D97-AF65-F5344CB8AC3E}">
        <p14:creationId xmlns:p14="http://schemas.microsoft.com/office/powerpoint/2010/main" val="361559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2C7EDE-843D-F1DD-B862-977400515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Minnesota efficacité et décisions</a:t>
            </a:r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E81FE395-4816-96DE-3B59-F2CEBD67C3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000922"/>
              </p:ext>
            </p:extLst>
          </p:nvPr>
        </p:nvGraphicFramePr>
        <p:xfrm>
          <a:off x="-1588" y="1355725"/>
          <a:ext cx="3594101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6407263" imgH="2546360" progId="Excel.SheetMacroEnabled.12">
                  <p:link updateAutomatic="1"/>
                </p:oleObj>
              </mc:Choice>
              <mc:Fallback>
                <p:oleObj name="Macro-Enabled Worksheet" r:id="rId2" imgW="6407263" imgH="254636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88" y="1355725"/>
                        <a:ext cx="3594101" cy="2276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0226AC00-FF22-002B-2E04-62911C8F3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438496"/>
              </p:ext>
            </p:extLst>
          </p:nvPr>
        </p:nvGraphicFramePr>
        <p:xfrm>
          <a:off x="3623733" y="1354138"/>
          <a:ext cx="5486930" cy="298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10566516" imgH="5416598" progId="Excel.SheetMacroEnabled.12">
                  <p:link updateAutomatic="1"/>
                </p:oleObj>
              </mc:Choice>
              <mc:Fallback>
                <p:oleObj name="Macro-Enabled Worksheet" r:id="rId4" imgW="10566516" imgH="54165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23733" y="1354138"/>
                        <a:ext cx="5486930" cy="2989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FB70AC-39B3-7D97-7254-6A3E4A0644C1}"/>
              </a:ext>
            </a:extLst>
          </p:cNvPr>
          <p:cNvSpPr txBox="1"/>
          <p:nvPr/>
        </p:nvSpPr>
        <p:spPr>
          <a:xfrm>
            <a:off x="0" y="28575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Aptos" panose="020B0004020202020204" pitchFamily="34" charset="0"/>
              </a:rPr>
              <a:t>*PDF p13</a:t>
            </a:r>
          </a:p>
        </p:txBody>
      </p:sp>
    </p:spTree>
    <p:extLst>
      <p:ext uri="{BB962C8B-B14F-4D97-AF65-F5344CB8AC3E}">
        <p14:creationId xmlns:p14="http://schemas.microsoft.com/office/powerpoint/2010/main" val="30028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3745</TotalTime>
  <Words>709</Words>
  <Application>Microsoft Office PowerPoint</Application>
  <PresentationFormat>Affichage à l'écran (16:9)</PresentationFormat>
  <Paragraphs>200</Paragraphs>
  <Slides>15</Slides>
  <Notes>7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Liens</vt:lpstr>
      </vt:variant>
      <vt:variant>
        <vt:i4>11</vt:i4>
      </vt:variant>
      <vt:variant>
        <vt:lpstr>Titres des diapositives</vt:lpstr>
      </vt:variant>
      <vt:variant>
        <vt:i4>15</vt:i4>
      </vt:variant>
    </vt:vector>
  </HeadingPairs>
  <TitlesOfParts>
    <vt:vector size="32" baseType="lpstr">
      <vt:lpstr>Maven Pro</vt:lpstr>
      <vt:lpstr>Arial</vt:lpstr>
      <vt:lpstr>Calibri</vt:lpstr>
      <vt:lpstr>Nunito</vt:lpstr>
      <vt:lpstr>Aptos</vt:lpstr>
      <vt:lpstr>Momentum</vt:lpstr>
      <vt:lpstr>\\Yann\home\Formation BI Analyste\Les projets\Projet 2\Livrables\Res_Yann_1_rapport_d'analyse_102025.xlsm!01_Analyse Saison 2024-2025!L1C1:L31C3</vt:lpstr>
      <vt:lpstr>\\Yann\home\Formation BI Analyste\Les projets\Projet 2\Livrables\Res_Yann_1_rapport_d'analyse_102025.xlsm!01_Analyse Saison 2024-2025![mission 2.xlsm]01_Analyse Saison 2024-2025 Graphique 5</vt:lpstr>
      <vt:lpstr>\\Yann\home\Formation BI Analyste\Les projets\Projet 2\Livrables\Res_Yann_1_rapport_d'analyse_102025.xlsm!01_Analyse Saison 2024-2025!L34C1:L55C3</vt:lpstr>
      <vt:lpstr>\\Yann\home\Formation BI Analyste\Les projets\Projet 2\Livrables\Res_Yann_1_rapport_d'analyse_102025.xlsm!01_Analyse Saison 2024-2025![mission 2.xlsm]01_Analyse Saison 2024-2025 Graphique 1</vt:lpstr>
      <vt:lpstr>\\Yann\home\Formation BI Analyste\Les projets\Projet 2\Livrables\Res_Yann_1_rapport_d'analyse_102025.xlsm!02_Analyse d'une équipe!L5C1:L20C4</vt:lpstr>
      <vt:lpstr>\\Yann\home\Formation BI Analyste\Les projets\Projet 2\Livrables\Res_Yann_1_rapport_d'analyse_102025.xlsm!02_Analyse d'une équipe![mission 2.xlsm]02_Analyse d'une équipe Graphique 1</vt:lpstr>
      <vt:lpstr>\\Yann\home\Formation BI Analyste\Les projets\Projet 2\Livrables\Res_Yann_1_rapport_d'analyse_102025.xlsm!02_Analyse d'une équipe!L38C1:L53C5</vt:lpstr>
      <vt:lpstr>\\Yann\home\Formation BI Analyste\Les projets\Projet 2\Livrables\Res_Yann_1_rapport_d'analyse_102025.xlsm!02_Analyse d'une équipe![mission 2.xlsm]02_Analyse d'une équipe Graphique 2</vt:lpstr>
      <vt:lpstr>\\Yann\home\Formation BI Analyste\Les projets\Projet 2\Livrables\Res_Yann_1_rapport_d'analyse_102025.xlsm!03_Analyse top joueurs PTS&gt;1500![mission 2.xlsm]03_Analyse top joueurs PTS&gt;1500 Graphique 1</vt:lpstr>
      <vt:lpstr>\\Yann\home\Formation BI Analyste\Les projets\Projet 2\Livrables\Res_Yann_1_rapport_d'analyse_102025.xlsm!03_Analyse top joueurs PTS&gt;1500![mission 2.xlsm]03_Analyse top joueurs PTS&gt;1500 Graphique 2</vt:lpstr>
      <vt:lpstr>\\Yann\home\Formation BI Analyste\Les projets\Projet 2\Livrables\Res_Yann_1_rapport_d'analyse_102025.xlsm!03_Analyse top joueurs PTS&gt;1500!L59C1:L82C7</vt:lpstr>
      <vt:lpstr>Analyse  NBA pour les Pionniers</vt:lpstr>
      <vt:lpstr>Problématique et objectif SMART</vt:lpstr>
      <vt:lpstr>Cadre d’analyse, données et dictionnaire</vt:lpstr>
      <vt:lpstr>Méthodologie de l’analyse</vt:lpstr>
      <vt:lpstr>KPIs retenus</vt:lpstr>
      <vt:lpstr>Ligue saison 2024 - 2025</vt:lpstr>
      <vt:lpstr>Efficacité avant tout</vt:lpstr>
      <vt:lpstr>L’équipe des Minnesota aux rebonds</vt:lpstr>
      <vt:lpstr>Les Minnesota efficacité et décisions</vt:lpstr>
      <vt:lpstr>Analyse des meilleurs joueurs</vt:lpstr>
      <vt:lpstr>Analyse des rôles</vt:lpstr>
      <vt:lpstr>Les Archétypes – Meneur ( PG ) &amp; Arrière shooteur ( SG )</vt:lpstr>
      <vt:lpstr>Les Archétypes – Ailier ( SF ) &amp; Ailier Fort ( PF )</vt:lpstr>
      <vt:lpstr>Les Archétypes – Pivot ( C )</vt:lpstr>
      <vt:lpstr>Recommandations clés, limites &amp;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Yann RES</dc:creator>
  <cp:lastModifiedBy>Yann RES</cp:lastModifiedBy>
  <cp:revision>46</cp:revision>
  <dcterms:modified xsi:type="dcterms:W3CDTF">2025-11-03T13:02:05Z</dcterms:modified>
</cp:coreProperties>
</file>