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150" d="100"/>
          <a:sy n="150" d="100"/>
        </p:scale>
        <p:origin x="76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7E47A5-3A56-6173-5EF5-99A381361B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16B25A1-2110-24AA-82EA-05DA35AF26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39094C8-8013-EF4E-0ABD-41048A169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E03AF-A7C0-4A5B-8C6B-0C3400DE0FA6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95ED921-DF9B-3D5A-4608-913B5B0D4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4AA030-594D-25ED-D5A5-7E055CCF1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67290-FE0F-47D4-8157-E69604F996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0155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138C85-92D5-0719-DA7C-187545D91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B948545-2DC4-BE92-B57B-B1B7F28CA3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5B8F097-2DFD-1F11-1378-1A10BCA68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E03AF-A7C0-4A5B-8C6B-0C3400DE0FA6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D9D1BB0-8FAA-5CD5-411F-B81141048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0D76184-357D-5368-382E-7A9B674E2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67290-FE0F-47D4-8157-E69604F996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074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9670062-2B52-F5BE-E38D-45E68C8083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A950FD3-6D10-B171-7E6F-1A03B6749C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194AAC7-A281-4251-BA2B-32C5AD93F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E03AF-A7C0-4A5B-8C6B-0C3400DE0FA6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E80620B-6D3E-CAA0-A8C4-CF57A3CEB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32BBF2-97B8-763A-0C1B-8235C5C3A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67290-FE0F-47D4-8157-E69604F996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9171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2235E3-C536-46AF-2612-B6D7586918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BC215A3-E711-B834-27FE-DD04259F6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F6CA47-57FB-4CB5-3A4F-CBD63AC1D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E03AF-A7C0-4A5B-8C6B-0C3400DE0FA6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E1CA9FB-CAC4-79FA-86C2-AB59AA3F8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9356971-5566-CE02-C840-09BA2D845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67290-FE0F-47D4-8157-E69604F996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870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EED963-1BAF-5F43-DF4E-51EAC3C72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4B2076B-22A7-D90E-ED46-7A7F39D5AA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BDBADD-1990-D917-1E4D-4D63AA0F8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E03AF-A7C0-4A5B-8C6B-0C3400DE0FA6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74E759D-8BA8-D2EC-0740-D5672D591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8C2932-E6B8-6069-1A7B-065CFD7F9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67290-FE0F-47D4-8157-E69604F996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5827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F87549-370D-852B-5312-A57B3C8C3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CC1ABA-F3F6-0A4F-19EE-FE787CD5D2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478755-E942-FCED-66A0-89E547E854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8F10EFD-26B1-B82C-9A61-8A6A0CEAD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E03AF-A7C0-4A5B-8C6B-0C3400DE0FA6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FBD7523-F9BA-1F48-71EC-4F761D82F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D2708C9-4B8D-28F3-E06E-49903DD31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67290-FE0F-47D4-8157-E69604F996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176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FC7DBD-8152-C625-DF63-74BB00178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7EB54CD-046A-670B-9CD1-38B91D7D0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DBE5599-A774-DC1F-4580-95FA9328F8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E101544-12B7-D02C-B43C-BDEC566325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137824E-3BC9-3A71-2AD5-D1BFC7F6D9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99C2463-72DD-C5D5-D4B3-702089B73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E03AF-A7C0-4A5B-8C6B-0C3400DE0FA6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6813BB7-3E7A-B590-6CE3-1E9B899A8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E454DDF-ECD5-E98E-0672-6F8522AFD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67290-FE0F-47D4-8157-E69604F996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2988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975D1C-6747-66F6-CEC0-471A5FAD5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B8568C5-3F8A-9463-F3D0-684053F34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E03AF-A7C0-4A5B-8C6B-0C3400DE0FA6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4AF2E1E-9EC6-A0B9-7D1E-8218AFB7F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6A65E4D-2605-A13F-F467-BCA0FE406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67290-FE0F-47D4-8157-E69604F996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9934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78CC23E-7FBC-06FE-CA8D-F8FCD4028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E03AF-A7C0-4A5B-8C6B-0C3400DE0FA6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244DBA01-FEB2-FE01-FA74-A092F537F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3251AC3-00F6-9CA8-B227-D6CE50520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67290-FE0F-47D4-8157-E69604F996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3532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C7B249-3A39-FC62-81BE-04A96D784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838B89-CACE-A4DF-254B-39C22B13B1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6EC983B-CDFE-D8C2-E137-E538CDB7B7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FE267976-E88C-313D-034D-BC4D6D90F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E03AF-A7C0-4A5B-8C6B-0C3400DE0FA6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B6B689D-1D42-A10E-A0EF-BD571E574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A3F79C3-2979-5364-4877-C4A516401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67290-FE0F-47D4-8157-E69604F996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201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4A85F9-80E1-FFEA-E468-B43706C0C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FD8DA5B-C45F-9C8B-4AED-AB4048A778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689CF2B-A74D-B598-1AB4-FA92616C41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92C6D7F-F925-BDF5-260B-4470F19E5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7E03AF-A7C0-4A5B-8C6B-0C3400DE0FA6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FD970EB-266A-C1FC-55CA-A923FC9DD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A8627E1-713A-7C9F-76C3-831F8AD41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667290-FE0F-47D4-8157-E69604F996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9194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B8BFCDF-9756-B864-395D-17CC4575F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3241460-57C6-BDF5-1DBC-50051B50AE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E1AA741-FC16-EBDE-493C-C70E5F8EBB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7E03AF-A7C0-4A5B-8C6B-0C3400DE0FA6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9D6A61D-F75F-C43F-F6B4-D5F38E3793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1DABE9-58F3-F631-426A-DF5FA2109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667290-FE0F-47D4-8157-E69604F996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8040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menu, technologie&#10;&#10;Le contenu généré par l’IA peut être incorrect.">
            <a:extLst>
              <a:ext uri="{FF2B5EF4-FFF2-40B4-BE49-F238E27FC236}">
                <a16:creationId xmlns:a16="http://schemas.microsoft.com/office/drawing/2014/main" id="{36DFF92F-90B3-E83B-CB28-6CB09E819E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5231"/>
            <a:ext cx="12275127" cy="818341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437E6CB-FD6E-410C-7514-100D8D462A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8587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b="1" dirty="0">
                <a:latin typeface="Aptos" panose="020B0004020202020204" pitchFamily="34" charset="0"/>
              </a:rPr>
              <a:t>Projet 3 Requêtez une base de données avec SQL</a:t>
            </a:r>
            <a:br>
              <a:rPr lang="fr-FR" dirty="0"/>
            </a:br>
            <a:endParaRPr lang="fr-FR" dirty="0"/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AC024CF9-76EC-D8CF-4137-298620114E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9844" y="2351170"/>
            <a:ext cx="9480468" cy="3800248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/>
              <a:t>	Comprendre les données et leurs formats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/>
              <a:t>	Modéliser un schémas relationnel simple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/>
              <a:t>	Construire et charger une base de données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dirty="0"/>
              <a:t>	Exciter des requêtes SQL pour tirer des résultats utiles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94021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4DEB1D-D181-C490-9BD2-E350C704F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Prise de recul sur l’apprentissage</a:t>
            </a:r>
          </a:p>
        </p:txBody>
      </p:sp>
      <p:grpSp>
        <p:nvGrpSpPr>
          <p:cNvPr id="9" name="Group 7">
            <a:extLst>
              <a:ext uri="{FF2B5EF4-FFF2-40B4-BE49-F238E27FC236}">
                <a16:creationId xmlns:a16="http://schemas.microsoft.com/office/drawing/2014/main" id="{95AE284A-B757-C6F5-5013-16F782659677}"/>
              </a:ext>
            </a:extLst>
          </p:cNvPr>
          <p:cNvGrpSpPr/>
          <p:nvPr/>
        </p:nvGrpSpPr>
        <p:grpSpPr>
          <a:xfrm>
            <a:off x="3865683" y="2433590"/>
            <a:ext cx="1733460" cy="1736346"/>
            <a:chOff x="9548907" y="1670346"/>
            <a:chExt cx="1666685" cy="1669460"/>
          </a:xfrm>
        </p:grpSpPr>
        <p:sp>
          <p:nvSpPr>
            <p:cNvPr id="10" name="Shape 383">
              <a:extLst>
                <a:ext uri="{FF2B5EF4-FFF2-40B4-BE49-F238E27FC236}">
                  <a16:creationId xmlns:a16="http://schemas.microsoft.com/office/drawing/2014/main" id="{647A0CD6-CD5F-B530-6CD8-5A70E9279D31}"/>
                </a:ext>
              </a:extLst>
            </p:cNvPr>
            <p:cNvSpPr/>
            <p:nvPr/>
          </p:nvSpPr>
          <p:spPr>
            <a:xfrm rot="10800000" flipH="1">
              <a:off x="9548907" y="1670346"/>
              <a:ext cx="1666685" cy="16694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6" h="21552" extrusionOk="0">
                  <a:moveTo>
                    <a:pt x="20733" y="11404"/>
                  </a:moveTo>
                  <a:cubicBezTo>
                    <a:pt x="20356" y="11263"/>
                    <a:pt x="19979" y="11122"/>
                    <a:pt x="19955" y="11098"/>
                  </a:cubicBezTo>
                  <a:cubicBezTo>
                    <a:pt x="19884" y="11027"/>
                    <a:pt x="19931" y="10792"/>
                    <a:pt x="19931" y="10792"/>
                  </a:cubicBezTo>
                  <a:cubicBezTo>
                    <a:pt x="19931" y="10768"/>
                    <a:pt x="19931" y="10768"/>
                    <a:pt x="19931" y="10768"/>
                  </a:cubicBezTo>
                  <a:cubicBezTo>
                    <a:pt x="19931" y="10768"/>
                    <a:pt x="19908" y="10509"/>
                    <a:pt x="19955" y="10462"/>
                  </a:cubicBezTo>
                  <a:cubicBezTo>
                    <a:pt x="19979" y="10415"/>
                    <a:pt x="20356" y="10321"/>
                    <a:pt x="20733" y="10179"/>
                  </a:cubicBezTo>
                  <a:cubicBezTo>
                    <a:pt x="21110" y="10038"/>
                    <a:pt x="21488" y="9897"/>
                    <a:pt x="21511" y="9826"/>
                  </a:cubicBezTo>
                  <a:cubicBezTo>
                    <a:pt x="21582" y="9732"/>
                    <a:pt x="21535" y="9355"/>
                    <a:pt x="21441" y="9261"/>
                  </a:cubicBezTo>
                  <a:cubicBezTo>
                    <a:pt x="21417" y="9214"/>
                    <a:pt x="21016" y="9143"/>
                    <a:pt x="20615" y="9096"/>
                  </a:cubicBezTo>
                  <a:cubicBezTo>
                    <a:pt x="20214" y="9049"/>
                    <a:pt x="19813" y="9002"/>
                    <a:pt x="19790" y="8978"/>
                  </a:cubicBezTo>
                  <a:cubicBezTo>
                    <a:pt x="19696" y="8931"/>
                    <a:pt x="19672" y="8672"/>
                    <a:pt x="19672" y="8672"/>
                  </a:cubicBezTo>
                  <a:cubicBezTo>
                    <a:pt x="19672" y="8672"/>
                    <a:pt x="19672" y="8672"/>
                    <a:pt x="19672" y="8672"/>
                  </a:cubicBezTo>
                  <a:cubicBezTo>
                    <a:pt x="19672" y="8672"/>
                    <a:pt x="19601" y="8436"/>
                    <a:pt x="19625" y="8366"/>
                  </a:cubicBezTo>
                  <a:cubicBezTo>
                    <a:pt x="19648" y="8318"/>
                    <a:pt x="19979" y="8130"/>
                    <a:pt x="20332" y="7918"/>
                  </a:cubicBezTo>
                  <a:cubicBezTo>
                    <a:pt x="20662" y="7706"/>
                    <a:pt x="20992" y="7447"/>
                    <a:pt x="21016" y="7400"/>
                  </a:cubicBezTo>
                  <a:cubicBezTo>
                    <a:pt x="21063" y="7259"/>
                    <a:pt x="20922" y="6929"/>
                    <a:pt x="20827" y="6858"/>
                  </a:cubicBezTo>
                  <a:cubicBezTo>
                    <a:pt x="20757" y="6811"/>
                    <a:pt x="20356" y="6835"/>
                    <a:pt x="19955" y="6882"/>
                  </a:cubicBezTo>
                  <a:cubicBezTo>
                    <a:pt x="19554" y="6929"/>
                    <a:pt x="19177" y="6976"/>
                    <a:pt x="19130" y="6952"/>
                  </a:cubicBezTo>
                  <a:cubicBezTo>
                    <a:pt x="19035" y="6929"/>
                    <a:pt x="18965" y="6693"/>
                    <a:pt x="18965" y="6693"/>
                  </a:cubicBezTo>
                  <a:cubicBezTo>
                    <a:pt x="18965" y="6693"/>
                    <a:pt x="18965" y="6693"/>
                    <a:pt x="18965" y="6693"/>
                  </a:cubicBezTo>
                  <a:cubicBezTo>
                    <a:pt x="18965" y="6693"/>
                    <a:pt x="18823" y="6458"/>
                    <a:pt x="18823" y="6387"/>
                  </a:cubicBezTo>
                  <a:cubicBezTo>
                    <a:pt x="18847" y="6363"/>
                    <a:pt x="19130" y="6081"/>
                    <a:pt x="19413" y="5798"/>
                  </a:cubicBezTo>
                  <a:cubicBezTo>
                    <a:pt x="19672" y="5515"/>
                    <a:pt x="19955" y="5209"/>
                    <a:pt x="19955" y="5139"/>
                  </a:cubicBezTo>
                  <a:cubicBezTo>
                    <a:pt x="19955" y="4997"/>
                    <a:pt x="19766" y="4691"/>
                    <a:pt x="19648" y="4667"/>
                  </a:cubicBezTo>
                  <a:cubicBezTo>
                    <a:pt x="19578" y="4644"/>
                    <a:pt x="19200" y="4738"/>
                    <a:pt x="18799" y="4879"/>
                  </a:cubicBezTo>
                  <a:cubicBezTo>
                    <a:pt x="18422" y="4997"/>
                    <a:pt x="18068" y="5162"/>
                    <a:pt x="18021" y="5162"/>
                  </a:cubicBezTo>
                  <a:cubicBezTo>
                    <a:pt x="17927" y="5139"/>
                    <a:pt x="17785" y="4927"/>
                    <a:pt x="17785" y="4927"/>
                  </a:cubicBezTo>
                  <a:cubicBezTo>
                    <a:pt x="17785" y="4927"/>
                    <a:pt x="17785" y="4927"/>
                    <a:pt x="17785" y="4927"/>
                  </a:cubicBezTo>
                  <a:cubicBezTo>
                    <a:pt x="17785" y="4927"/>
                    <a:pt x="17620" y="4738"/>
                    <a:pt x="17597" y="4667"/>
                  </a:cubicBezTo>
                  <a:cubicBezTo>
                    <a:pt x="17597" y="4620"/>
                    <a:pt x="17809" y="4291"/>
                    <a:pt x="18021" y="3961"/>
                  </a:cubicBezTo>
                  <a:cubicBezTo>
                    <a:pt x="18234" y="3607"/>
                    <a:pt x="18422" y="3254"/>
                    <a:pt x="18399" y="3183"/>
                  </a:cubicBezTo>
                  <a:cubicBezTo>
                    <a:pt x="18375" y="3042"/>
                    <a:pt x="18116" y="2807"/>
                    <a:pt x="17998" y="2783"/>
                  </a:cubicBezTo>
                  <a:cubicBezTo>
                    <a:pt x="17927" y="2783"/>
                    <a:pt x="17573" y="2971"/>
                    <a:pt x="17243" y="3183"/>
                  </a:cubicBezTo>
                  <a:cubicBezTo>
                    <a:pt x="16889" y="3395"/>
                    <a:pt x="16559" y="3631"/>
                    <a:pt x="16512" y="3631"/>
                  </a:cubicBezTo>
                  <a:cubicBezTo>
                    <a:pt x="16441" y="3655"/>
                    <a:pt x="16253" y="3466"/>
                    <a:pt x="16253" y="3466"/>
                  </a:cubicBezTo>
                  <a:cubicBezTo>
                    <a:pt x="16253" y="3466"/>
                    <a:pt x="16253" y="3466"/>
                    <a:pt x="16253" y="3466"/>
                  </a:cubicBezTo>
                  <a:cubicBezTo>
                    <a:pt x="16253" y="3466"/>
                    <a:pt x="16041" y="3325"/>
                    <a:pt x="16017" y="3254"/>
                  </a:cubicBezTo>
                  <a:cubicBezTo>
                    <a:pt x="15993" y="3231"/>
                    <a:pt x="16135" y="2854"/>
                    <a:pt x="16253" y="2477"/>
                  </a:cubicBezTo>
                  <a:cubicBezTo>
                    <a:pt x="16371" y="2100"/>
                    <a:pt x="16465" y="1700"/>
                    <a:pt x="16441" y="1629"/>
                  </a:cubicBezTo>
                  <a:cubicBezTo>
                    <a:pt x="16394" y="1511"/>
                    <a:pt x="16088" y="1346"/>
                    <a:pt x="15946" y="1346"/>
                  </a:cubicBezTo>
                  <a:cubicBezTo>
                    <a:pt x="15899" y="1346"/>
                    <a:pt x="15592" y="1629"/>
                    <a:pt x="15310" y="1912"/>
                  </a:cubicBezTo>
                  <a:cubicBezTo>
                    <a:pt x="15027" y="2194"/>
                    <a:pt x="14767" y="2500"/>
                    <a:pt x="14720" y="2524"/>
                  </a:cubicBezTo>
                  <a:cubicBezTo>
                    <a:pt x="14649" y="2548"/>
                    <a:pt x="14413" y="2406"/>
                    <a:pt x="14413" y="2406"/>
                  </a:cubicBezTo>
                  <a:cubicBezTo>
                    <a:pt x="14413" y="2406"/>
                    <a:pt x="14413" y="2406"/>
                    <a:pt x="14413" y="2406"/>
                  </a:cubicBezTo>
                  <a:cubicBezTo>
                    <a:pt x="14413" y="2406"/>
                    <a:pt x="14178" y="2336"/>
                    <a:pt x="14130" y="2265"/>
                  </a:cubicBezTo>
                  <a:cubicBezTo>
                    <a:pt x="14107" y="2218"/>
                    <a:pt x="14154" y="1841"/>
                    <a:pt x="14178" y="1440"/>
                  </a:cubicBezTo>
                  <a:cubicBezTo>
                    <a:pt x="14225" y="1040"/>
                    <a:pt x="14225" y="640"/>
                    <a:pt x="14178" y="592"/>
                  </a:cubicBezTo>
                  <a:cubicBezTo>
                    <a:pt x="14107" y="475"/>
                    <a:pt x="13753" y="380"/>
                    <a:pt x="13635" y="428"/>
                  </a:cubicBezTo>
                  <a:cubicBezTo>
                    <a:pt x="13588" y="428"/>
                    <a:pt x="13352" y="781"/>
                    <a:pt x="13140" y="1111"/>
                  </a:cubicBezTo>
                  <a:cubicBezTo>
                    <a:pt x="12928" y="1464"/>
                    <a:pt x="12739" y="1817"/>
                    <a:pt x="12716" y="1841"/>
                  </a:cubicBezTo>
                  <a:cubicBezTo>
                    <a:pt x="12645" y="1888"/>
                    <a:pt x="12385" y="1817"/>
                    <a:pt x="12385" y="1817"/>
                  </a:cubicBezTo>
                  <a:cubicBezTo>
                    <a:pt x="12385" y="1794"/>
                    <a:pt x="12385" y="1794"/>
                    <a:pt x="12385" y="1794"/>
                  </a:cubicBezTo>
                  <a:cubicBezTo>
                    <a:pt x="12385" y="1794"/>
                    <a:pt x="12126" y="1794"/>
                    <a:pt x="12079" y="1723"/>
                  </a:cubicBezTo>
                  <a:cubicBezTo>
                    <a:pt x="12055" y="1700"/>
                    <a:pt x="12008" y="1299"/>
                    <a:pt x="11937" y="922"/>
                  </a:cubicBezTo>
                  <a:cubicBezTo>
                    <a:pt x="11867" y="522"/>
                    <a:pt x="11796" y="121"/>
                    <a:pt x="11749" y="74"/>
                  </a:cubicBezTo>
                  <a:cubicBezTo>
                    <a:pt x="11631" y="-20"/>
                    <a:pt x="11277" y="-20"/>
                    <a:pt x="11159" y="51"/>
                  </a:cubicBezTo>
                  <a:cubicBezTo>
                    <a:pt x="11112" y="74"/>
                    <a:pt x="10971" y="451"/>
                    <a:pt x="10853" y="852"/>
                  </a:cubicBezTo>
                  <a:cubicBezTo>
                    <a:pt x="10735" y="1228"/>
                    <a:pt x="10617" y="1605"/>
                    <a:pt x="10593" y="1652"/>
                  </a:cubicBezTo>
                  <a:cubicBezTo>
                    <a:pt x="10523" y="1700"/>
                    <a:pt x="10287" y="1676"/>
                    <a:pt x="10287" y="1676"/>
                  </a:cubicBezTo>
                  <a:cubicBezTo>
                    <a:pt x="10263" y="1676"/>
                    <a:pt x="10263" y="1676"/>
                    <a:pt x="10263" y="1676"/>
                  </a:cubicBezTo>
                  <a:cubicBezTo>
                    <a:pt x="10263" y="1676"/>
                    <a:pt x="10027" y="1723"/>
                    <a:pt x="9957" y="1676"/>
                  </a:cubicBezTo>
                  <a:cubicBezTo>
                    <a:pt x="9910" y="1652"/>
                    <a:pt x="9792" y="1299"/>
                    <a:pt x="9627" y="922"/>
                  </a:cubicBezTo>
                  <a:cubicBezTo>
                    <a:pt x="9485" y="545"/>
                    <a:pt x="9296" y="192"/>
                    <a:pt x="9249" y="145"/>
                  </a:cubicBezTo>
                  <a:cubicBezTo>
                    <a:pt x="9131" y="98"/>
                    <a:pt x="8778" y="168"/>
                    <a:pt x="8683" y="263"/>
                  </a:cubicBezTo>
                  <a:cubicBezTo>
                    <a:pt x="8636" y="286"/>
                    <a:pt x="8589" y="710"/>
                    <a:pt x="8542" y="1087"/>
                  </a:cubicBezTo>
                  <a:cubicBezTo>
                    <a:pt x="8518" y="1511"/>
                    <a:pt x="8518" y="1888"/>
                    <a:pt x="8495" y="1935"/>
                  </a:cubicBezTo>
                  <a:cubicBezTo>
                    <a:pt x="8448" y="2006"/>
                    <a:pt x="8188" y="2053"/>
                    <a:pt x="8188" y="2053"/>
                  </a:cubicBezTo>
                  <a:cubicBezTo>
                    <a:pt x="8188" y="2053"/>
                    <a:pt x="8188" y="2053"/>
                    <a:pt x="8188" y="2053"/>
                  </a:cubicBezTo>
                  <a:cubicBezTo>
                    <a:pt x="8188" y="2053"/>
                    <a:pt x="7952" y="2147"/>
                    <a:pt x="7882" y="2124"/>
                  </a:cubicBezTo>
                  <a:cubicBezTo>
                    <a:pt x="7834" y="2100"/>
                    <a:pt x="7622" y="1770"/>
                    <a:pt x="7386" y="1464"/>
                  </a:cubicBezTo>
                  <a:cubicBezTo>
                    <a:pt x="7151" y="1134"/>
                    <a:pt x="6891" y="804"/>
                    <a:pt x="6820" y="804"/>
                  </a:cubicBezTo>
                  <a:cubicBezTo>
                    <a:pt x="6703" y="757"/>
                    <a:pt x="6372" y="922"/>
                    <a:pt x="6302" y="1016"/>
                  </a:cubicBezTo>
                  <a:cubicBezTo>
                    <a:pt x="6278" y="1087"/>
                    <a:pt x="6325" y="1488"/>
                    <a:pt x="6372" y="1888"/>
                  </a:cubicBezTo>
                  <a:cubicBezTo>
                    <a:pt x="6443" y="2265"/>
                    <a:pt x="6514" y="2665"/>
                    <a:pt x="6514" y="2712"/>
                  </a:cubicBezTo>
                  <a:cubicBezTo>
                    <a:pt x="6490" y="2783"/>
                    <a:pt x="6254" y="2877"/>
                    <a:pt x="6254" y="2877"/>
                  </a:cubicBezTo>
                  <a:cubicBezTo>
                    <a:pt x="6254" y="2877"/>
                    <a:pt x="6254" y="2877"/>
                    <a:pt x="6254" y="2877"/>
                  </a:cubicBezTo>
                  <a:cubicBezTo>
                    <a:pt x="6254" y="2877"/>
                    <a:pt x="6042" y="3042"/>
                    <a:pt x="5948" y="3019"/>
                  </a:cubicBezTo>
                  <a:cubicBezTo>
                    <a:pt x="5924" y="3019"/>
                    <a:pt x="5641" y="2759"/>
                    <a:pt x="5335" y="2500"/>
                  </a:cubicBezTo>
                  <a:cubicBezTo>
                    <a:pt x="5028" y="2241"/>
                    <a:pt x="4698" y="1982"/>
                    <a:pt x="4627" y="1982"/>
                  </a:cubicBezTo>
                  <a:cubicBezTo>
                    <a:pt x="4510" y="1982"/>
                    <a:pt x="4203" y="2218"/>
                    <a:pt x="4179" y="2336"/>
                  </a:cubicBezTo>
                  <a:cubicBezTo>
                    <a:pt x="4156" y="2383"/>
                    <a:pt x="4297" y="2759"/>
                    <a:pt x="4439" y="3136"/>
                  </a:cubicBezTo>
                  <a:cubicBezTo>
                    <a:pt x="4604" y="3513"/>
                    <a:pt x="4769" y="3867"/>
                    <a:pt x="4769" y="3914"/>
                  </a:cubicBezTo>
                  <a:cubicBezTo>
                    <a:pt x="4769" y="4008"/>
                    <a:pt x="4557" y="4149"/>
                    <a:pt x="4557" y="4149"/>
                  </a:cubicBezTo>
                  <a:cubicBezTo>
                    <a:pt x="4557" y="4149"/>
                    <a:pt x="4557" y="4149"/>
                    <a:pt x="4557" y="4149"/>
                  </a:cubicBezTo>
                  <a:cubicBezTo>
                    <a:pt x="4557" y="4149"/>
                    <a:pt x="4368" y="4338"/>
                    <a:pt x="4297" y="4361"/>
                  </a:cubicBezTo>
                  <a:cubicBezTo>
                    <a:pt x="4250" y="4361"/>
                    <a:pt x="3920" y="4173"/>
                    <a:pt x="3566" y="3984"/>
                  </a:cubicBezTo>
                  <a:cubicBezTo>
                    <a:pt x="3213" y="3796"/>
                    <a:pt x="2835" y="3631"/>
                    <a:pt x="2765" y="3655"/>
                  </a:cubicBezTo>
                  <a:cubicBezTo>
                    <a:pt x="2647" y="3678"/>
                    <a:pt x="2411" y="3961"/>
                    <a:pt x="2411" y="4079"/>
                  </a:cubicBezTo>
                  <a:cubicBezTo>
                    <a:pt x="2411" y="4149"/>
                    <a:pt x="2623" y="4479"/>
                    <a:pt x="2859" y="4809"/>
                  </a:cubicBezTo>
                  <a:cubicBezTo>
                    <a:pt x="3095" y="5139"/>
                    <a:pt x="3330" y="5445"/>
                    <a:pt x="3354" y="5492"/>
                  </a:cubicBezTo>
                  <a:cubicBezTo>
                    <a:pt x="3354" y="5586"/>
                    <a:pt x="3189" y="5775"/>
                    <a:pt x="3189" y="5775"/>
                  </a:cubicBezTo>
                  <a:cubicBezTo>
                    <a:pt x="3189" y="5775"/>
                    <a:pt x="3189" y="5775"/>
                    <a:pt x="3189" y="5775"/>
                  </a:cubicBezTo>
                  <a:cubicBezTo>
                    <a:pt x="3189" y="5775"/>
                    <a:pt x="3071" y="6010"/>
                    <a:pt x="3000" y="6034"/>
                  </a:cubicBezTo>
                  <a:cubicBezTo>
                    <a:pt x="2953" y="6034"/>
                    <a:pt x="2576" y="5939"/>
                    <a:pt x="2199" y="5822"/>
                  </a:cubicBezTo>
                  <a:cubicBezTo>
                    <a:pt x="1798" y="5727"/>
                    <a:pt x="1397" y="5657"/>
                    <a:pt x="1350" y="5680"/>
                  </a:cubicBezTo>
                  <a:cubicBezTo>
                    <a:pt x="1208" y="5751"/>
                    <a:pt x="1067" y="6081"/>
                    <a:pt x="1090" y="6199"/>
                  </a:cubicBezTo>
                  <a:cubicBezTo>
                    <a:pt x="1090" y="6246"/>
                    <a:pt x="1397" y="6552"/>
                    <a:pt x="1680" y="6811"/>
                  </a:cubicBezTo>
                  <a:cubicBezTo>
                    <a:pt x="1986" y="7070"/>
                    <a:pt x="2293" y="7306"/>
                    <a:pt x="2316" y="7353"/>
                  </a:cubicBezTo>
                  <a:cubicBezTo>
                    <a:pt x="2364" y="7447"/>
                    <a:pt x="2246" y="7659"/>
                    <a:pt x="2246" y="7659"/>
                  </a:cubicBezTo>
                  <a:cubicBezTo>
                    <a:pt x="2246" y="7659"/>
                    <a:pt x="2246" y="7659"/>
                    <a:pt x="2246" y="7659"/>
                  </a:cubicBezTo>
                  <a:cubicBezTo>
                    <a:pt x="2222" y="7659"/>
                    <a:pt x="2175" y="7918"/>
                    <a:pt x="2104" y="7965"/>
                  </a:cubicBezTo>
                  <a:cubicBezTo>
                    <a:pt x="2081" y="7989"/>
                    <a:pt x="1680" y="7965"/>
                    <a:pt x="1279" y="7942"/>
                  </a:cubicBezTo>
                  <a:cubicBezTo>
                    <a:pt x="878" y="7942"/>
                    <a:pt x="477" y="7965"/>
                    <a:pt x="430" y="8012"/>
                  </a:cubicBezTo>
                  <a:cubicBezTo>
                    <a:pt x="312" y="8083"/>
                    <a:pt x="241" y="8436"/>
                    <a:pt x="289" y="8554"/>
                  </a:cubicBezTo>
                  <a:cubicBezTo>
                    <a:pt x="312" y="8625"/>
                    <a:pt x="666" y="8837"/>
                    <a:pt x="1020" y="9002"/>
                  </a:cubicBezTo>
                  <a:cubicBezTo>
                    <a:pt x="1373" y="9190"/>
                    <a:pt x="1727" y="9355"/>
                    <a:pt x="1774" y="9402"/>
                  </a:cubicBezTo>
                  <a:cubicBezTo>
                    <a:pt x="1821" y="9473"/>
                    <a:pt x="1751" y="9708"/>
                    <a:pt x="1751" y="9708"/>
                  </a:cubicBezTo>
                  <a:cubicBezTo>
                    <a:pt x="1751" y="9732"/>
                    <a:pt x="1751" y="9732"/>
                    <a:pt x="1751" y="9732"/>
                  </a:cubicBezTo>
                  <a:cubicBezTo>
                    <a:pt x="1751" y="9732"/>
                    <a:pt x="1751" y="9967"/>
                    <a:pt x="1680" y="10038"/>
                  </a:cubicBezTo>
                  <a:cubicBezTo>
                    <a:pt x="1656" y="10062"/>
                    <a:pt x="1279" y="10132"/>
                    <a:pt x="878" y="10226"/>
                  </a:cubicBezTo>
                  <a:cubicBezTo>
                    <a:pt x="501" y="10321"/>
                    <a:pt x="100" y="10415"/>
                    <a:pt x="53" y="10462"/>
                  </a:cubicBezTo>
                  <a:cubicBezTo>
                    <a:pt x="-18" y="10580"/>
                    <a:pt x="-18" y="10933"/>
                    <a:pt x="53" y="11051"/>
                  </a:cubicBezTo>
                  <a:cubicBezTo>
                    <a:pt x="100" y="11098"/>
                    <a:pt x="477" y="11216"/>
                    <a:pt x="878" y="11310"/>
                  </a:cubicBezTo>
                  <a:cubicBezTo>
                    <a:pt x="1255" y="11404"/>
                    <a:pt x="1656" y="11498"/>
                    <a:pt x="1680" y="11522"/>
                  </a:cubicBezTo>
                  <a:cubicBezTo>
                    <a:pt x="1751" y="11569"/>
                    <a:pt x="1751" y="11828"/>
                    <a:pt x="1751" y="11828"/>
                  </a:cubicBezTo>
                  <a:cubicBezTo>
                    <a:pt x="1751" y="11828"/>
                    <a:pt x="1751" y="11828"/>
                    <a:pt x="1751" y="11828"/>
                  </a:cubicBezTo>
                  <a:cubicBezTo>
                    <a:pt x="1751" y="11828"/>
                    <a:pt x="1798" y="12087"/>
                    <a:pt x="1774" y="12158"/>
                  </a:cubicBezTo>
                  <a:cubicBezTo>
                    <a:pt x="1751" y="12205"/>
                    <a:pt x="1373" y="12346"/>
                    <a:pt x="1020" y="12535"/>
                  </a:cubicBezTo>
                  <a:cubicBezTo>
                    <a:pt x="666" y="12700"/>
                    <a:pt x="312" y="12888"/>
                    <a:pt x="289" y="12959"/>
                  </a:cubicBezTo>
                  <a:cubicBezTo>
                    <a:pt x="218" y="13077"/>
                    <a:pt x="312" y="13430"/>
                    <a:pt x="406" y="13501"/>
                  </a:cubicBezTo>
                  <a:cubicBezTo>
                    <a:pt x="454" y="13548"/>
                    <a:pt x="854" y="13571"/>
                    <a:pt x="1255" y="13595"/>
                  </a:cubicBezTo>
                  <a:cubicBezTo>
                    <a:pt x="1656" y="13595"/>
                    <a:pt x="2057" y="13571"/>
                    <a:pt x="2104" y="13595"/>
                  </a:cubicBezTo>
                  <a:cubicBezTo>
                    <a:pt x="2175" y="13642"/>
                    <a:pt x="2246" y="13901"/>
                    <a:pt x="2246" y="13901"/>
                  </a:cubicBezTo>
                  <a:cubicBezTo>
                    <a:pt x="2246" y="13901"/>
                    <a:pt x="2246" y="13901"/>
                    <a:pt x="2246" y="13901"/>
                  </a:cubicBezTo>
                  <a:cubicBezTo>
                    <a:pt x="2246" y="13901"/>
                    <a:pt x="2340" y="14137"/>
                    <a:pt x="2316" y="14207"/>
                  </a:cubicBezTo>
                  <a:cubicBezTo>
                    <a:pt x="2316" y="14254"/>
                    <a:pt x="2010" y="14466"/>
                    <a:pt x="1680" y="14725"/>
                  </a:cubicBezTo>
                  <a:cubicBezTo>
                    <a:pt x="1373" y="14985"/>
                    <a:pt x="1090" y="15267"/>
                    <a:pt x="1067" y="15314"/>
                  </a:cubicBezTo>
                  <a:cubicBezTo>
                    <a:pt x="1043" y="15456"/>
                    <a:pt x="1208" y="15785"/>
                    <a:pt x="1326" y="15833"/>
                  </a:cubicBezTo>
                  <a:cubicBezTo>
                    <a:pt x="1373" y="15856"/>
                    <a:pt x="1774" y="15809"/>
                    <a:pt x="2175" y="15715"/>
                  </a:cubicBezTo>
                  <a:cubicBezTo>
                    <a:pt x="2576" y="15621"/>
                    <a:pt x="2953" y="15526"/>
                    <a:pt x="3000" y="15526"/>
                  </a:cubicBezTo>
                  <a:cubicBezTo>
                    <a:pt x="3071" y="15550"/>
                    <a:pt x="3189" y="15785"/>
                    <a:pt x="3189" y="15785"/>
                  </a:cubicBezTo>
                  <a:cubicBezTo>
                    <a:pt x="3189" y="15785"/>
                    <a:pt x="3189" y="15785"/>
                    <a:pt x="3189" y="15785"/>
                  </a:cubicBezTo>
                  <a:cubicBezTo>
                    <a:pt x="3189" y="15785"/>
                    <a:pt x="3354" y="15997"/>
                    <a:pt x="3354" y="16068"/>
                  </a:cubicBezTo>
                  <a:cubicBezTo>
                    <a:pt x="3354" y="16115"/>
                    <a:pt x="3095" y="16398"/>
                    <a:pt x="2859" y="16728"/>
                  </a:cubicBezTo>
                  <a:cubicBezTo>
                    <a:pt x="2599" y="17034"/>
                    <a:pt x="2387" y="17387"/>
                    <a:pt x="2387" y="17434"/>
                  </a:cubicBezTo>
                  <a:cubicBezTo>
                    <a:pt x="2387" y="17576"/>
                    <a:pt x="2623" y="17858"/>
                    <a:pt x="2741" y="17882"/>
                  </a:cubicBezTo>
                  <a:cubicBezTo>
                    <a:pt x="2812" y="17905"/>
                    <a:pt x="3189" y="17741"/>
                    <a:pt x="3543" y="17576"/>
                  </a:cubicBezTo>
                  <a:cubicBezTo>
                    <a:pt x="3896" y="17387"/>
                    <a:pt x="4250" y="17199"/>
                    <a:pt x="4297" y="17199"/>
                  </a:cubicBezTo>
                  <a:cubicBezTo>
                    <a:pt x="4392" y="17199"/>
                    <a:pt x="4557" y="17411"/>
                    <a:pt x="4557" y="17411"/>
                  </a:cubicBezTo>
                  <a:cubicBezTo>
                    <a:pt x="4557" y="17411"/>
                    <a:pt x="4557" y="17411"/>
                    <a:pt x="4557" y="17411"/>
                  </a:cubicBezTo>
                  <a:cubicBezTo>
                    <a:pt x="4557" y="17411"/>
                    <a:pt x="4745" y="17576"/>
                    <a:pt x="4769" y="17646"/>
                  </a:cubicBezTo>
                  <a:cubicBezTo>
                    <a:pt x="4769" y="17670"/>
                    <a:pt x="4604" y="18023"/>
                    <a:pt x="4439" y="18400"/>
                  </a:cubicBezTo>
                  <a:cubicBezTo>
                    <a:pt x="4274" y="18753"/>
                    <a:pt x="4132" y="19130"/>
                    <a:pt x="4156" y="19201"/>
                  </a:cubicBezTo>
                  <a:cubicBezTo>
                    <a:pt x="4179" y="19342"/>
                    <a:pt x="4486" y="19554"/>
                    <a:pt x="4604" y="19554"/>
                  </a:cubicBezTo>
                  <a:cubicBezTo>
                    <a:pt x="4675" y="19554"/>
                    <a:pt x="5005" y="19319"/>
                    <a:pt x="5311" y="19060"/>
                  </a:cubicBezTo>
                  <a:cubicBezTo>
                    <a:pt x="5618" y="18801"/>
                    <a:pt x="5924" y="18541"/>
                    <a:pt x="5972" y="18518"/>
                  </a:cubicBezTo>
                  <a:cubicBezTo>
                    <a:pt x="6042" y="18518"/>
                    <a:pt x="6254" y="18659"/>
                    <a:pt x="6254" y="18659"/>
                  </a:cubicBezTo>
                  <a:cubicBezTo>
                    <a:pt x="6254" y="18659"/>
                    <a:pt x="6254" y="18659"/>
                    <a:pt x="6254" y="18659"/>
                  </a:cubicBezTo>
                  <a:cubicBezTo>
                    <a:pt x="6254" y="18659"/>
                    <a:pt x="6490" y="18777"/>
                    <a:pt x="6514" y="18848"/>
                  </a:cubicBezTo>
                  <a:cubicBezTo>
                    <a:pt x="6537" y="18895"/>
                    <a:pt x="6443" y="19272"/>
                    <a:pt x="6372" y="19648"/>
                  </a:cubicBezTo>
                  <a:cubicBezTo>
                    <a:pt x="6302" y="20049"/>
                    <a:pt x="6231" y="20449"/>
                    <a:pt x="6278" y="20520"/>
                  </a:cubicBezTo>
                  <a:cubicBezTo>
                    <a:pt x="6325" y="20638"/>
                    <a:pt x="6679" y="20779"/>
                    <a:pt x="6797" y="20732"/>
                  </a:cubicBezTo>
                  <a:cubicBezTo>
                    <a:pt x="6844" y="20732"/>
                    <a:pt x="7127" y="20426"/>
                    <a:pt x="7363" y="20096"/>
                  </a:cubicBezTo>
                  <a:cubicBezTo>
                    <a:pt x="7622" y="19790"/>
                    <a:pt x="7834" y="19460"/>
                    <a:pt x="7882" y="19436"/>
                  </a:cubicBezTo>
                  <a:cubicBezTo>
                    <a:pt x="7952" y="19389"/>
                    <a:pt x="8188" y="19507"/>
                    <a:pt x="8188" y="19507"/>
                  </a:cubicBezTo>
                  <a:cubicBezTo>
                    <a:pt x="8188" y="19507"/>
                    <a:pt x="8188" y="19507"/>
                    <a:pt x="8188" y="19507"/>
                  </a:cubicBezTo>
                  <a:cubicBezTo>
                    <a:pt x="8188" y="19507"/>
                    <a:pt x="8448" y="19554"/>
                    <a:pt x="8495" y="19625"/>
                  </a:cubicBezTo>
                  <a:cubicBezTo>
                    <a:pt x="8518" y="19648"/>
                    <a:pt x="8518" y="20049"/>
                    <a:pt x="8542" y="20449"/>
                  </a:cubicBezTo>
                  <a:cubicBezTo>
                    <a:pt x="8565" y="20850"/>
                    <a:pt x="8589" y="21250"/>
                    <a:pt x="8636" y="21297"/>
                  </a:cubicBezTo>
                  <a:cubicBezTo>
                    <a:pt x="8730" y="21392"/>
                    <a:pt x="9084" y="21462"/>
                    <a:pt x="9202" y="21392"/>
                  </a:cubicBezTo>
                  <a:cubicBezTo>
                    <a:pt x="9249" y="21368"/>
                    <a:pt x="9438" y="21015"/>
                    <a:pt x="9603" y="20638"/>
                  </a:cubicBezTo>
                  <a:cubicBezTo>
                    <a:pt x="9768" y="20284"/>
                    <a:pt x="9933" y="19908"/>
                    <a:pt x="9957" y="19884"/>
                  </a:cubicBezTo>
                  <a:cubicBezTo>
                    <a:pt x="10027" y="19813"/>
                    <a:pt x="10263" y="19860"/>
                    <a:pt x="10263" y="19860"/>
                  </a:cubicBezTo>
                  <a:cubicBezTo>
                    <a:pt x="10287" y="19884"/>
                    <a:pt x="10287" y="19884"/>
                    <a:pt x="10287" y="19884"/>
                  </a:cubicBezTo>
                  <a:cubicBezTo>
                    <a:pt x="10287" y="19884"/>
                    <a:pt x="10546" y="19860"/>
                    <a:pt x="10593" y="19908"/>
                  </a:cubicBezTo>
                  <a:cubicBezTo>
                    <a:pt x="10617" y="19931"/>
                    <a:pt x="10711" y="20332"/>
                    <a:pt x="10829" y="20708"/>
                  </a:cubicBezTo>
                  <a:cubicBezTo>
                    <a:pt x="10947" y="21085"/>
                    <a:pt x="11065" y="21462"/>
                    <a:pt x="11136" y="21509"/>
                  </a:cubicBezTo>
                  <a:cubicBezTo>
                    <a:pt x="11230" y="21580"/>
                    <a:pt x="11607" y="21556"/>
                    <a:pt x="11702" y="21486"/>
                  </a:cubicBezTo>
                  <a:cubicBezTo>
                    <a:pt x="11749" y="21439"/>
                    <a:pt x="11843" y="21038"/>
                    <a:pt x="11914" y="20661"/>
                  </a:cubicBezTo>
                  <a:cubicBezTo>
                    <a:pt x="12008" y="20261"/>
                    <a:pt x="12055" y="19860"/>
                    <a:pt x="12079" y="19837"/>
                  </a:cubicBezTo>
                  <a:cubicBezTo>
                    <a:pt x="12126" y="19766"/>
                    <a:pt x="12385" y="19743"/>
                    <a:pt x="12385" y="19743"/>
                  </a:cubicBezTo>
                  <a:cubicBezTo>
                    <a:pt x="12385" y="19743"/>
                    <a:pt x="12385" y="19743"/>
                    <a:pt x="12385" y="19743"/>
                  </a:cubicBezTo>
                  <a:cubicBezTo>
                    <a:pt x="12385" y="19743"/>
                    <a:pt x="12645" y="19696"/>
                    <a:pt x="12716" y="19719"/>
                  </a:cubicBezTo>
                  <a:cubicBezTo>
                    <a:pt x="12739" y="19743"/>
                    <a:pt x="12928" y="20096"/>
                    <a:pt x="13116" y="20426"/>
                  </a:cubicBezTo>
                  <a:cubicBezTo>
                    <a:pt x="13305" y="20779"/>
                    <a:pt x="13541" y="21132"/>
                    <a:pt x="13588" y="21156"/>
                  </a:cubicBezTo>
                  <a:cubicBezTo>
                    <a:pt x="13730" y="21203"/>
                    <a:pt x="14060" y="21085"/>
                    <a:pt x="14154" y="20991"/>
                  </a:cubicBezTo>
                  <a:cubicBezTo>
                    <a:pt x="14178" y="20944"/>
                    <a:pt x="14178" y="20544"/>
                    <a:pt x="14178" y="20120"/>
                  </a:cubicBezTo>
                  <a:cubicBezTo>
                    <a:pt x="14154" y="19719"/>
                    <a:pt x="14130" y="19342"/>
                    <a:pt x="14130" y="19295"/>
                  </a:cubicBezTo>
                  <a:cubicBezTo>
                    <a:pt x="14178" y="19201"/>
                    <a:pt x="14413" y="19154"/>
                    <a:pt x="14413" y="19154"/>
                  </a:cubicBezTo>
                  <a:cubicBezTo>
                    <a:pt x="14413" y="19154"/>
                    <a:pt x="14413" y="19154"/>
                    <a:pt x="14413" y="19154"/>
                  </a:cubicBezTo>
                  <a:cubicBezTo>
                    <a:pt x="14413" y="19154"/>
                    <a:pt x="14649" y="19012"/>
                    <a:pt x="14720" y="19036"/>
                  </a:cubicBezTo>
                  <a:cubicBezTo>
                    <a:pt x="14767" y="19036"/>
                    <a:pt x="15027" y="19342"/>
                    <a:pt x="15286" y="19648"/>
                  </a:cubicBezTo>
                  <a:cubicBezTo>
                    <a:pt x="15569" y="19931"/>
                    <a:pt x="15852" y="20214"/>
                    <a:pt x="15923" y="20237"/>
                  </a:cubicBezTo>
                  <a:cubicBezTo>
                    <a:pt x="16041" y="20237"/>
                    <a:pt x="16371" y="20049"/>
                    <a:pt x="16418" y="19931"/>
                  </a:cubicBezTo>
                  <a:cubicBezTo>
                    <a:pt x="16441" y="19884"/>
                    <a:pt x="16347" y="19484"/>
                    <a:pt x="16229" y="19107"/>
                  </a:cubicBezTo>
                  <a:cubicBezTo>
                    <a:pt x="16135" y="18706"/>
                    <a:pt x="15993" y="18329"/>
                    <a:pt x="16017" y="18306"/>
                  </a:cubicBezTo>
                  <a:cubicBezTo>
                    <a:pt x="16017" y="18212"/>
                    <a:pt x="16253" y="18094"/>
                    <a:pt x="16253" y="18094"/>
                  </a:cubicBezTo>
                  <a:cubicBezTo>
                    <a:pt x="16253" y="18094"/>
                    <a:pt x="16253" y="18094"/>
                    <a:pt x="16253" y="18094"/>
                  </a:cubicBezTo>
                  <a:cubicBezTo>
                    <a:pt x="16253" y="18094"/>
                    <a:pt x="16441" y="17905"/>
                    <a:pt x="16536" y="17905"/>
                  </a:cubicBezTo>
                  <a:cubicBezTo>
                    <a:pt x="16559" y="17905"/>
                    <a:pt x="16889" y="18141"/>
                    <a:pt x="17220" y="18377"/>
                  </a:cubicBezTo>
                  <a:cubicBezTo>
                    <a:pt x="17550" y="18589"/>
                    <a:pt x="17880" y="18801"/>
                    <a:pt x="17951" y="18801"/>
                  </a:cubicBezTo>
                  <a:cubicBezTo>
                    <a:pt x="18092" y="18777"/>
                    <a:pt x="18351" y="18518"/>
                    <a:pt x="18375" y="18400"/>
                  </a:cubicBezTo>
                  <a:cubicBezTo>
                    <a:pt x="18375" y="18353"/>
                    <a:pt x="18210" y="17976"/>
                    <a:pt x="18021" y="17623"/>
                  </a:cubicBezTo>
                  <a:cubicBezTo>
                    <a:pt x="17809" y="17269"/>
                    <a:pt x="17620" y="16940"/>
                    <a:pt x="17597" y="16893"/>
                  </a:cubicBezTo>
                  <a:cubicBezTo>
                    <a:pt x="17597" y="16798"/>
                    <a:pt x="17785" y="16633"/>
                    <a:pt x="17785" y="16633"/>
                  </a:cubicBezTo>
                  <a:cubicBezTo>
                    <a:pt x="17785" y="16633"/>
                    <a:pt x="17785" y="16633"/>
                    <a:pt x="17785" y="16633"/>
                  </a:cubicBezTo>
                  <a:cubicBezTo>
                    <a:pt x="17785" y="16633"/>
                    <a:pt x="17951" y="16421"/>
                    <a:pt x="18021" y="16398"/>
                  </a:cubicBezTo>
                  <a:cubicBezTo>
                    <a:pt x="18068" y="16398"/>
                    <a:pt x="18422" y="16539"/>
                    <a:pt x="18799" y="16681"/>
                  </a:cubicBezTo>
                  <a:cubicBezTo>
                    <a:pt x="19153" y="16822"/>
                    <a:pt x="19554" y="16963"/>
                    <a:pt x="19625" y="16940"/>
                  </a:cubicBezTo>
                  <a:cubicBezTo>
                    <a:pt x="19743" y="16893"/>
                    <a:pt x="19931" y="16586"/>
                    <a:pt x="19931" y="16445"/>
                  </a:cubicBezTo>
                  <a:cubicBezTo>
                    <a:pt x="19931" y="16398"/>
                    <a:pt x="19672" y="16068"/>
                    <a:pt x="19413" y="15785"/>
                  </a:cubicBezTo>
                  <a:cubicBezTo>
                    <a:pt x="19130" y="15479"/>
                    <a:pt x="18847" y="15197"/>
                    <a:pt x="18847" y="15173"/>
                  </a:cubicBezTo>
                  <a:cubicBezTo>
                    <a:pt x="18823" y="15079"/>
                    <a:pt x="18965" y="14867"/>
                    <a:pt x="18965" y="14867"/>
                  </a:cubicBezTo>
                  <a:cubicBezTo>
                    <a:pt x="18965" y="14867"/>
                    <a:pt x="18965" y="14867"/>
                    <a:pt x="18965" y="14867"/>
                  </a:cubicBezTo>
                  <a:cubicBezTo>
                    <a:pt x="18965" y="14867"/>
                    <a:pt x="19059" y="14631"/>
                    <a:pt x="19130" y="14584"/>
                  </a:cubicBezTo>
                  <a:cubicBezTo>
                    <a:pt x="19153" y="14561"/>
                    <a:pt x="19554" y="14631"/>
                    <a:pt x="19931" y="14678"/>
                  </a:cubicBezTo>
                  <a:cubicBezTo>
                    <a:pt x="20332" y="14749"/>
                    <a:pt x="20733" y="14773"/>
                    <a:pt x="20804" y="14725"/>
                  </a:cubicBezTo>
                  <a:cubicBezTo>
                    <a:pt x="20922" y="14678"/>
                    <a:pt x="21040" y="14325"/>
                    <a:pt x="20992" y="14207"/>
                  </a:cubicBezTo>
                  <a:cubicBezTo>
                    <a:pt x="20992" y="14137"/>
                    <a:pt x="20662" y="13901"/>
                    <a:pt x="20332" y="13665"/>
                  </a:cubicBezTo>
                  <a:cubicBezTo>
                    <a:pt x="20002" y="13430"/>
                    <a:pt x="19648" y="13242"/>
                    <a:pt x="19625" y="13194"/>
                  </a:cubicBezTo>
                  <a:cubicBezTo>
                    <a:pt x="19578" y="13124"/>
                    <a:pt x="19672" y="12888"/>
                    <a:pt x="19672" y="12888"/>
                  </a:cubicBezTo>
                  <a:cubicBezTo>
                    <a:pt x="19672" y="12888"/>
                    <a:pt x="19672" y="12888"/>
                    <a:pt x="19672" y="12888"/>
                  </a:cubicBezTo>
                  <a:cubicBezTo>
                    <a:pt x="19696" y="12888"/>
                    <a:pt x="19719" y="12629"/>
                    <a:pt x="19790" y="12582"/>
                  </a:cubicBezTo>
                  <a:cubicBezTo>
                    <a:pt x="19813" y="12535"/>
                    <a:pt x="20191" y="12535"/>
                    <a:pt x="20592" y="12488"/>
                  </a:cubicBezTo>
                  <a:cubicBezTo>
                    <a:pt x="20992" y="12441"/>
                    <a:pt x="21393" y="12370"/>
                    <a:pt x="21441" y="12323"/>
                  </a:cubicBezTo>
                  <a:cubicBezTo>
                    <a:pt x="21535" y="12229"/>
                    <a:pt x="21582" y="11875"/>
                    <a:pt x="21511" y="11758"/>
                  </a:cubicBezTo>
                  <a:cubicBezTo>
                    <a:pt x="21488" y="11710"/>
                    <a:pt x="21110" y="11546"/>
                    <a:pt x="20733" y="11404"/>
                  </a:cubicBezTo>
                  <a:close/>
                </a:path>
              </a:pathLst>
            </a:custGeom>
            <a:solidFill>
              <a:srgbClr val="2980B9"/>
            </a:soli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1" name="Shape 384">
              <a:extLst>
                <a:ext uri="{FF2B5EF4-FFF2-40B4-BE49-F238E27FC236}">
                  <a16:creationId xmlns:a16="http://schemas.microsoft.com/office/drawing/2014/main" id="{D88107E7-095B-9794-5031-62B035C0E39C}"/>
                </a:ext>
              </a:extLst>
            </p:cNvPr>
            <p:cNvSpPr/>
            <p:nvPr/>
          </p:nvSpPr>
          <p:spPr>
            <a:xfrm rot="10800000" flipH="1">
              <a:off x="9801625" y="1924093"/>
              <a:ext cx="1161248" cy="1161966"/>
            </a:xfrm>
            <a:prstGeom prst="ellipse">
              <a:avLst/>
            </a:prstGeom>
            <a:gradFill flip="none" rotWithShape="1">
              <a:gsLst>
                <a:gs pos="0">
                  <a:srgbClr val="D9D9D9"/>
                </a:gs>
                <a:gs pos="100000">
                  <a:srgbClr val="FFFFFF"/>
                </a:gs>
              </a:gsLst>
              <a:lin ang="90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400AA02E-A77F-B6F5-CBE1-CB7CC4C66A28}"/>
              </a:ext>
            </a:extLst>
          </p:cNvPr>
          <p:cNvGrpSpPr/>
          <p:nvPr/>
        </p:nvGrpSpPr>
        <p:grpSpPr>
          <a:xfrm>
            <a:off x="6592215" y="2624442"/>
            <a:ext cx="1733460" cy="1736346"/>
            <a:chOff x="9548907" y="1670346"/>
            <a:chExt cx="1666685" cy="1669460"/>
          </a:xfrm>
        </p:grpSpPr>
        <p:sp>
          <p:nvSpPr>
            <p:cNvPr id="13" name="Shape 383">
              <a:extLst>
                <a:ext uri="{FF2B5EF4-FFF2-40B4-BE49-F238E27FC236}">
                  <a16:creationId xmlns:a16="http://schemas.microsoft.com/office/drawing/2014/main" id="{288C8323-D901-63C8-52F2-71661A849BB4}"/>
                </a:ext>
              </a:extLst>
            </p:cNvPr>
            <p:cNvSpPr/>
            <p:nvPr/>
          </p:nvSpPr>
          <p:spPr>
            <a:xfrm rot="10800000" flipH="1">
              <a:off x="9548907" y="1670346"/>
              <a:ext cx="1666685" cy="16694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6" h="21552" extrusionOk="0">
                  <a:moveTo>
                    <a:pt x="20733" y="11404"/>
                  </a:moveTo>
                  <a:cubicBezTo>
                    <a:pt x="20356" y="11263"/>
                    <a:pt x="19979" y="11122"/>
                    <a:pt x="19955" y="11098"/>
                  </a:cubicBezTo>
                  <a:cubicBezTo>
                    <a:pt x="19884" y="11027"/>
                    <a:pt x="19931" y="10792"/>
                    <a:pt x="19931" y="10792"/>
                  </a:cubicBezTo>
                  <a:cubicBezTo>
                    <a:pt x="19931" y="10768"/>
                    <a:pt x="19931" y="10768"/>
                    <a:pt x="19931" y="10768"/>
                  </a:cubicBezTo>
                  <a:cubicBezTo>
                    <a:pt x="19931" y="10768"/>
                    <a:pt x="19908" y="10509"/>
                    <a:pt x="19955" y="10462"/>
                  </a:cubicBezTo>
                  <a:cubicBezTo>
                    <a:pt x="19979" y="10415"/>
                    <a:pt x="20356" y="10321"/>
                    <a:pt x="20733" y="10179"/>
                  </a:cubicBezTo>
                  <a:cubicBezTo>
                    <a:pt x="21110" y="10038"/>
                    <a:pt x="21488" y="9897"/>
                    <a:pt x="21511" y="9826"/>
                  </a:cubicBezTo>
                  <a:cubicBezTo>
                    <a:pt x="21582" y="9732"/>
                    <a:pt x="21535" y="9355"/>
                    <a:pt x="21441" y="9261"/>
                  </a:cubicBezTo>
                  <a:cubicBezTo>
                    <a:pt x="21417" y="9214"/>
                    <a:pt x="21016" y="9143"/>
                    <a:pt x="20615" y="9096"/>
                  </a:cubicBezTo>
                  <a:cubicBezTo>
                    <a:pt x="20214" y="9049"/>
                    <a:pt x="19813" y="9002"/>
                    <a:pt x="19790" y="8978"/>
                  </a:cubicBezTo>
                  <a:cubicBezTo>
                    <a:pt x="19696" y="8931"/>
                    <a:pt x="19672" y="8672"/>
                    <a:pt x="19672" y="8672"/>
                  </a:cubicBezTo>
                  <a:cubicBezTo>
                    <a:pt x="19672" y="8672"/>
                    <a:pt x="19672" y="8672"/>
                    <a:pt x="19672" y="8672"/>
                  </a:cubicBezTo>
                  <a:cubicBezTo>
                    <a:pt x="19672" y="8672"/>
                    <a:pt x="19601" y="8436"/>
                    <a:pt x="19625" y="8366"/>
                  </a:cubicBezTo>
                  <a:cubicBezTo>
                    <a:pt x="19648" y="8318"/>
                    <a:pt x="19979" y="8130"/>
                    <a:pt x="20332" y="7918"/>
                  </a:cubicBezTo>
                  <a:cubicBezTo>
                    <a:pt x="20662" y="7706"/>
                    <a:pt x="20992" y="7447"/>
                    <a:pt x="21016" y="7400"/>
                  </a:cubicBezTo>
                  <a:cubicBezTo>
                    <a:pt x="21063" y="7259"/>
                    <a:pt x="20922" y="6929"/>
                    <a:pt x="20827" y="6858"/>
                  </a:cubicBezTo>
                  <a:cubicBezTo>
                    <a:pt x="20757" y="6811"/>
                    <a:pt x="20356" y="6835"/>
                    <a:pt x="19955" y="6882"/>
                  </a:cubicBezTo>
                  <a:cubicBezTo>
                    <a:pt x="19554" y="6929"/>
                    <a:pt x="19177" y="6976"/>
                    <a:pt x="19130" y="6952"/>
                  </a:cubicBezTo>
                  <a:cubicBezTo>
                    <a:pt x="19035" y="6929"/>
                    <a:pt x="18965" y="6693"/>
                    <a:pt x="18965" y="6693"/>
                  </a:cubicBezTo>
                  <a:cubicBezTo>
                    <a:pt x="18965" y="6693"/>
                    <a:pt x="18965" y="6693"/>
                    <a:pt x="18965" y="6693"/>
                  </a:cubicBezTo>
                  <a:cubicBezTo>
                    <a:pt x="18965" y="6693"/>
                    <a:pt x="18823" y="6458"/>
                    <a:pt x="18823" y="6387"/>
                  </a:cubicBezTo>
                  <a:cubicBezTo>
                    <a:pt x="18847" y="6363"/>
                    <a:pt x="19130" y="6081"/>
                    <a:pt x="19413" y="5798"/>
                  </a:cubicBezTo>
                  <a:cubicBezTo>
                    <a:pt x="19672" y="5515"/>
                    <a:pt x="19955" y="5209"/>
                    <a:pt x="19955" y="5139"/>
                  </a:cubicBezTo>
                  <a:cubicBezTo>
                    <a:pt x="19955" y="4997"/>
                    <a:pt x="19766" y="4691"/>
                    <a:pt x="19648" y="4667"/>
                  </a:cubicBezTo>
                  <a:cubicBezTo>
                    <a:pt x="19578" y="4644"/>
                    <a:pt x="19200" y="4738"/>
                    <a:pt x="18799" y="4879"/>
                  </a:cubicBezTo>
                  <a:cubicBezTo>
                    <a:pt x="18422" y="4997"/>
                    <a:pt x="18068" y="5162"/>
                    <a:pt x="18021" y="5162"/>
                  </a:cubicBezTo>
                  <a:cubicBezTo>
                    <a:pt x="17927" y="5139"/>
                    <a:pt x="17785" y="4927"/>
                    <a:pt x="17785" y="4927"/>
                  </a:cubicBezTo>
                  <a:cubicBezTo>
                    <a:pt x="17785" y="4927"/>
                    <a:pt x="17785" y="4927"/>
                    <a:pt x="17785" y="4927"/>
                  </a:cubicBezTo>
                  <a:cubicBezTo>
                    <a:pt x="17785" y="4927"/>
                    <a:pt x="17620" y="4738"/>
                    <a:pt x="17597" y="4667"/>
                  </a:cubicBezTo>
                  <a:cubicBezTo>
                    <a:pt x="17597" y="4620"/>
                    <a:pt x="17809" y="4291"/>
                    <a:pt x="18021" y="3961"/>
                  </a:cubicBezTo>
                  <a:cubicBezTo>
                    <a:pt x="18234" y="3607"/>
                    <a:pt x="18422" y="3254"/>
                    <a:pt x="18399" y="3183"/>
                  </a:cubicBezTo>
                  <a:cubicBezTo>
                    <a:pt x="18375" y="3042"/>
                    <a:pt x="18116" y="2807"/>
                    <a:pt x="17998" y="2783"/>
                  </a:cubicBezTo>
                  <a:cubicBezTo>
                    <a:pt x="17927" y="2783"/>
                    <a:pt x="17573" y="2971"/>
                    <a:pt x="17243" y="3183"/>
                  </a:cubicBezTo>
                  <a:cubicBezTo>
                    <a:pt x="16889" y="3395"/>
                    <a:pt x="16559" y="3631"/>
                    <a:pt x="16512" y="3631"/>
                  </a:cubicBezTo>
                  <a:cubicBezTo>
                    <a:pt x="16441" y="3655"/>
                    <a:pt x="16253" y="3466"/>
                    <a:pt x="16253" y="3466"/>
                  </a:cubicBezTo>
                  <a:cubicBezTo>
                    <a:pt x="16253" y="3466"/>
                    <a:pt x="16253" y="3466"/>
                    <a:pt x="16253" y="3466"/>
                  </a:cubicBezTo>
                  <a:cubicBezTo>
                    <a:pt x="16253" y="3466"/>
                    <a:pt x="16041" y="3325"/>
                    <a:pt x="16017" y="3254"/>
                  </a:cubicBezTo>
                  <a:cubicBezTo>
                    <a:pt x="15993" y="3231"/>
                    <a:pt x="16135" y="2854"/>
                    <a:pt x="16253" y="2477"/>
                  </a:cubicBezTo>
                  <a:cubicBezTo>
                    <a:pt x="16371" y="2100"/>
                    <a:pt x="16465" y="1700"/>
                    <a:pt x="16441" y="1629"/>
                  </a:cubicBezTo>
                  <a:cubicBezTo>
                    <a:pt x="16394" y="1511"/>
                    <a:pt x="16088" y="1346"/>
                    <a:pt x="15946" y="1346"/>
                  </a:cubicBezTo>
                  <a:cubicBezTo>
                    <a:pt x="15899" y="1346"/>
                    <a:pt x="15592" y="1629"/>
                    <a:pt x="15310" y="1912"/>
                  </a:cubicBezTo>
                  <a:cubicBezTo>
                    <a:pt x="15027" y="2194"/>
                    <a:pt x="14767" y="2500"/>
                    <a:pt x="14720" y="2524"/>
                  </a:cubicBezTo>
                  <a:cubicBezTo>
                    <a:pt x="14649" y="2548"/>
                    <a:pt x="14413" y="2406"/>
                    <a:pt x="14413" y="2406"/>
                  </a:cubicBezTo>
                  <a:cubicBezTo>
                    <a:pt x="14413" y="2406"/>
                    <a:pt x="14413" y="2406"/>
                    <a:pt x="14413" y="2406"/>
                  </a:cubicBezTo>
                  <a:cubicBezTo>
                    <a:pt x="14413" y="2406"/>
                    <a:pt x="14178" y="2336"/>
                    <a:pt x="14130" y="2265"/>
                  </a:cubicBezTo>
                  <a:cubicBezTo>
                    <a:pt x="14107" y="2218"/>
                    <a:pt x="14154" y="1841"/>
                    <a:pt x="14178" y="1440"/>
                  </a:cubicBezTo>
                  <a:cubicBezTo>
                    <a:pt x="14225" y="1040"/>
                    <a:pt x="14225" y="640"/>
                    <a:pt x="14178" y="592"/>
                  </a:cubicBezTo>
                  <a:cubicBezTo>
                    <a:pt x="14107" y="475"/>
                    <a:pt x="13753" y="380"/>
                    <a:pt x="13635" y="428"/>
                  </a:cubicBezTo>
                  <a:cubicBezTo>
                    <a:pt x="13588" y="428"/>
                    <a:pt x="13352" y="781"/>
                    <a:pt x="13140" y="1111"/>
                  </a:cubicBezTo>
                  <a:cubicBezTo>
                    <a:pt x="12928" y="1464"/>
                    <a:pt x="12739" y="1817"/>
                    <a:pt x="12716" y="1841"/>
                  </a:cubicBezTo>
                  <a:cubicBezTo>
                    <a:pt x="12645" y="1888"/>
                    <a:pt x="12385" y="1817"/>
                    <a:pt x="12385" y="1817"/>
                  </a:cubicBezTo>
                  <a:cubicBezTo>
                    <a:pt x="12385" y="1794"/>
                    <a:pt x="12385" y="1794"/>
                    <a:pt x="12385" y="1794"/>
                  </a:cubicBezTo>
                  <a:cubicBezTo>
                    <a:pt x="12385" y="1794"/>
                    <a:pt x="12126" y="1794"/>
                    <a:pt x="12079" y="1723"/>
                  </a:cubicBezTo>
                  <a:cubicBezTo>
                    <a:pt x="12055" y="1700"/>
                    <a:pt x="12008" y="1299"/>
                    <a:pt x="11937" y="922"/>
                  </a:cubicBezTo>
                  <a:cubicBezTo>
                    <a:pt x="11867" y="522"/>
                    <a:pt x="11796" y="121"/>
                    <a:pt x="11749" y="74"/>
                  </a:cubicBezTo>
                  <a:cubicBezTo>
                    <a:pt x="11631" y="-20"/>
                    <a:pt x="11277" y="-20"/>
                    <a:pt x="11159" y="51"/>
                  </a:cubicBezTo>
                  <a:cubicBezTo>
                    <a:pt x="11112" y="74"/>
                    <a:pt x="10971" y="451"/>
                    <a:pt x="10853" y="852"/>
                  </a:cubicBezTo>
                  <a:cubicBezTo>
                    <a:pt x="10735" y="1228"/>
                    <a:pt x="10617" y="1605"/>
                    <a:pt x="10593" y="1652"/>
                  </a:cubicBezTo>
                  <a:cubicBezTo>
                    <a:pt x="10523" y="1700"/>
                    <a:pt x="10287" y="1676"/>
                    <a:pt x="10287" y="1676"/>
                  </a:cubicBezTo>
                  <a:cubicBezTo>
                    <a:pt x="10263" y="1676"/>
                    <a:pt x="10263" y="1676"/>
                    <a:pt x="10263" y="1676"/>
                  </a:cubicBezTo>
                  <a:cubicBezTo>
                    <a:pt x="10263" y="1676"/>
                    <a:pt x="10027" y="1723"/>
                    <a:pt x="9957" y="1676"/>
                  </a:cubicBezTo>
                  <a:cubicBezTo>
                    <a:pt x="9910" y="1652"/>
                    <a:pt x="9792" y="1299"/>
                    <a:pt x="9627" y="922"/>
                  </a:cubicBezTo>
                  <a:cubicBezTo>
                    <a:pt x="9485" y="545"/>
                    <a:pt x="9296" y="192"/>
                    <a:pt x="9249" y="145"/>
                  </a:cubicBezTo>
                  <a:cubicBezTo>
                    <a:pt x="9131" y="98"/>
                    <a:pt x="8778" y="168"/>
                    <a:pt x="8683" y="263"/>
                  </a:cubicBezTo>
                  <a:cubicBezTo>
                    <a:pt x="8636" y="286"/>
                    <a:pt x="8589" y="710"/>
                    <a:pt x="8542" y="1087"/>
                  </a:cubicBezTo>
                  <a:cubicBezTo>
                    <a:pt x="8518" y="1511"/>
                    <a:pt x="8518" y="1888"/>
                    <a:pt x="8495" y="1935"/>
                  </a:cubicBezTo>
                  <a:cubicBezTo>
                    <a:pt x="8448" y="2006"/>
                    <a:pt x="8188" y="2053"/>
                    <a:pt x="8188" y="2053"/>
                  </a:cubicBezTo>
                  <a:cubicBezTo>
                    <a:pt x="8188" y="2053"/>
                    <a:pt x="8188" y="2053"/>
                    <a:pt x="8188" y="2053"/>
                  </a:cubicBezTo>
                  <a:cubicBezTo>
                    <a:pt x="8188" y="2053"/>
                    <a:pt x="7952" y="2147"/>
                    <a:pt x="7882" y="2124"/>
                  </a:cubicBezTo>
                  <a:cubicBezTo>
                    <a:pt x="7834" y="2100"/>
                    <a:pt x="7622" y="1770"/>
                    <a:pt x="7386" y="1464"/>
                  </a:cubicBezTo>
                  <a:cubicBezTo>
                    <a:pt x="7151" y="1134"/>
                    <a:pt x="6891" y="804"/>
                    <a:pt x="6820" y="804"/>
                  </a:cubicBezTo>
                  <a:cubicBezTo>
                    <a:pt x="6703" y="757"/>
                    <a:pt x="6372" y="922"/>
                    <a:pt x="6302" y="1016"/>
                  </a:cubicBezTo>
                  <a:cubicBezTo>
                    <a:pt x="6278" y="1087"/>
                    <a:pt x="6325" y="1488"/>
                    <a:pt x="6372" y="1888"/>
                  </a:cubicBezTo>
                  <a:cubicBezTo>
                    <a:pt x="6443" y="2265"/>
                    <a:pt x="6514" y="2665"/>
                    <a:pt x="6514" y="2712"/>
                  </a:cubicBezTo>
                  <a:cubicBezTo>
                    <a:pt x="6490" y="2783"/>
                    <a:pt x="6254" y="2877"/>
                    <a:pt x="6254" y="2877"/>
                  </a:cubicBezTo>
                  <a:cubicBezTo>
                    <a:pt x="6254" y="2877"/>
                    <a:pt x="6254" y="2877"/>
                    <a:pt x="6254" y="2877"/>
                  </a:cubicBezTo>
                  <a:cubicBezTo>
                    <a:pt x="6254" y="2877"/>
                    <a:pt x="6042" y="3042"/>
                    <a:pt x="5948" y="3019"/>
                  </a:cubicBezTo>
                  <a:cubicBezTo>
                    <a:pt x="5924" y="3019"/>
                    <a:pt x="5641" y="2759"/>
                    <a:pt x="5335" y="2500"/>
                  </a:cubicBezTo>
                  <a:cubicBezTo>
                    <a:pt x="5028" y="2241"/>
                    <a:pt x="4698" y="1982"/>
                    <a:pt x="4627" y="1982"/>
                  </a:cubicBezTo>
                  <a:cubicBezTo>
                    <a:pt x="4510" y="1982"/>
                    <a:pt x="4203" y="2218"/>
                    <a:pt x="4179" y="2336"/>
                  </a:cubicBezTo>
                  <a:cubicBezTo>
                    <a:pt x="4156" y="2383"/>
                    <a:pt x="4297" y="2759"/>
                    <a:pt x="4439" y="3136"/>
                  </a:cubicBezTo>
                  <a:cubicBezTo>
                    <a:pt x="4604" y="3513"/>
                    <a:pt x="4769" y="3867"/>
                    <a:pt x="4769" y="3914"/>
                  </a:cubicBezTo>
                  <a:cubicBezTo>
                    <a:pt x="4769" y="4008"/>
                    <a:pt x="4557" y="4149"/>
                    <a:pt x="4557" y="4149"/>
                  </a:cubicBezTo>
                  <a:cubicBezTo>
                    <a:pt x="4557" y="4149"/>
                    <a:pt x="4557" y="4149"/>
                    <a:pt x="4557" y="4149"/>
                  </a:cubicBezTo>
                  <a:cubicBezTo>
                    <a:pt x="4557" y="4149"/>
                    <a:pt x="4368" y="4338"/>
                    <a:pt x="4297" y="4361"/>
                  </a:cubicBezTo>
                  <a:cubicBezTo>
                    <a:pt x="4250" y="4361"/>
                    <a:pt x="3920" y="4173"/>
                    <a:pt x="3566" y="3984"/>
                  </a:cubicBezTo>
                  <a:cubicBezTo>
                    <a:pt x="3213" y="3796"/>
                    <a:pt x="2835" y="3631"/>
                    <a:pt x="2765" y="3655"/>
                  </a:cubicBezTo>
                  <a:cubicBezTo>
                    <a:pt x="2647" y="3678"/>
                    <a:pt x="2411" y="3961"/>
                    <a:pt x="2411" y="4079"/>
                  </a:cubicBezTo>
                  <a:cubicBezTo>
                    <a:pt x="2411" y="4149"/>
                    <a:pt x="2623" y="4479"/>
                    <a:pt x="2859" y="4809"/>
                  </a:cubicBezTo>
                  <a:cubicBezTo>
                    <a:pt x="3095" y="5139"/>
                    <a:pt x="3330" y="5445"/>
                    <a:pt x="3354" y="5492"/>
                  </a:cubicBezTo>
                  <a:cubicBezTo>
                    <a:pt x="3354" y="5586"/>
                    <a:pt x="3189" y="5775"/>
                    <a:pt x="3189" y="5775"/>
                  </a:cubicBezTo>
                  <a:cubicBezTo>
                    <a:pt x="3189" y="5775"/>
                    <a:pt x="3189" y="5775"/>
                    <a:pt x="3189" y="5775"/>
                  </a:cubicBezTo>
                  <a:cubicBezTo>
                    <a:pt x="3189" y="5775"/>
                    <a:pt x="3071" y="6010"/>
                    <a:pt x="3000" y="6034"/>
                  </a:cubicBezTo>
                  <a:cubicBezTo>
                    <a:pt x="2953" y="6034"/>
                    <a:pt x="2576" y="5939"/>
                    <a:pt x="2199" y="5822"/>
                  </a:cubicBezTo>
                  <a:cubicBezTo>
                    <a:pt x="1798" y="5727"/>
                    <a:pt x="1397" y="5657"/>
                    <a:pt x="1350" y="5680"/>
                  </a:cubicBezTo>
                  <a:cubicBezTo>
                    <a:pt x="1208" y="5751"/>
                    <a:pt x="1067" y="6081"/>
                    <a:pt x="1090" y="6199"/>
                  </a:cubicBezTo>
                  <a:cubicBezTo>
                    <a:pt x="1090" y="6246"/>
                    <a:pt x="1397" y="6552"/>
                    <a:pt x="1680" y="6811"/>
                  </a:cubicBezTo>
                  <a:cubicBezTo>
                    <a:pt x="1986" y="7070"/>
                    <a:pt x="2293" y="7306"/>
                    <a:pt x="2316" y="7353"/>
                  </a:cubicBezTo>
                  <a:cubicBezTo>
                    <a:pt x="2364" y="7447"/>
                    <a:pt x="2246" y="7659"/>
                    <a:pt x="2246" y="7659"/>
                  </a:cubicBezTo>
                  <a:cubicBezTo>
                    <a:pt x="2246" y="7659"/>
                    <a:pt x="2246" y="7659"/>
                    <a:pt x="2246" y="7659"/>
                  </a:cubicBezTo>
                  <a:cubicBezTo>
                    <a:pt x="2222" y="7659"/>
                    <a:pt x="2175" y="7918"/>
                    <a:pt x="2104" y="7965"/>
                  </a:cubicBezTo>
                  <a:cubicBezTo>
                    <a:pt x="2081" y="7989"/>
                    <a:pt x="1680" y="7965"/>
                    <a:pt x="1279" y="7942"/>
                  </a:cubicBezTo>
                  <a:cubicBezTo>
                    <a:pt x="878" y="7942"/>
                    <a:pt x="477" y="7965"/>
                    <a:pt x="430" y="8012"/>
                  </a:cubicBezTo>
                  <a:cubicBezTo>
                    <a:pt x="312" y="8083"/>
                    <a:pt x="241" y="8436"/>
                    <a:pt x="289" y="8554"/>
                  </a:cubicBezTo>
                  <a:cubicBezTo>
                    <a:pt x="312" y="8625"/>
                    <a:pt x="666" y="8837"/>
                    <a:pt x="1020" y="9002"/>
                  </a:cubicBezTo>
                  <a:cubicBezTo>
                    <a:pt x="1373" y="9190"/>
                    <a:pt x="1727" y="9355"/>
                    <a:pt x="1774" y="9402"/>
                  </a:cubicBezTo>
                  <a:cubicBezTo>
                    <a:pt x="1821" y="9473"/>
                    <a:pt x="1751" y="9708"/>
                    <a:pt x="1751" y="9708"/>
                  </a:cubicBezTo>
                  <a:cubicBezTo>
                    <a:pt x="1751" y="9732"/>
                    <a:pt x="1751" y="9732"/>
                    <a:pt x="1751" y="9732"/>
                  </a:cubicBezTo>
                  <a:cubicBezTo>
                    <a:pt x="1751" y="9732"/>
                    <a:pt x="1751" y="9967"/>
                    <a:pt x="1680" y="10038"/>
                  </a:cubicBezTo>
                  <a:cubicBezTo>
                    <a:pt x="1656" y="10062"/>
                    <a:pt x="1279" y="10132"/>
                    <a:pt x="878" y="10226"/>
                  </a:cubicBezTo>
                  <a:cubicBezTo>
                    <a:pt x="501" y="10321"/>
                    <a:pt x="100" y="10415"/>
                    <a:pt x="53" y="10462"/>
                  </a:cubicBezTo>
                  <a:cubicBezTo>
                    <a:pt x="-18" y="10580"/>
                    <a:pt x="-18" y="10933"/>
                    <a:pt x="53" y="11051"/>
                  </a:cubicBezTo>
                  <a:cubicBezTo>
                    <a:pt x="100" y="11098"/>
                    <a:pt x="477" y="11216"/>
                    <a:pt x="878" y="11310"/>
                  </a:cubicBezTo>
                  <a:cubicBezTo>
                    <a:pt x="1255" y="11404"/>
                    <a:pt x="1656" y="11498"/>
                    <a:pt x="1680" y="11522"/>
                  </a:cubicBezTo>
                  <a:cubicBezTo>
                    <a:pt x="1751" y="11569"/>
                    <a:pt x="1751" y="11828"/>
                    <a:pt x="1751" y="11828"/>
                  </a:cubicBezTo>
                  <a:cubicBezTo>
                    <a:pt x="1751" y="11828"/>
                    <a:pt x="1751" y="11828"/>
                    <a:pt x="1751" y="11828"/>
                  </a:cubicBezTo>
                  <a:cubicBezTo>
                    <a:pt x="1751" y="11828"/>
                    <a:pt x="1798" y="12087"/>
                    <a:pt x="1774" y="12158"/>
                  </a:cubicBezTo>
                  <a:cubicBezTo>
                    <a:pt x="1751" y="12205"/>
                    <a:pt x="1373" y="12346"/>
                    <a:pt x="1020" y="12535"/>
                  </a:cubicBezTo>
                  <a:cubicBezTo>
                    <a:pt x="666" y="12700"/>
                    <a:pt x="312" y="12888"/>
                    <a:pt x="289" y="12959"/>
                  </a:cubicBezTo>
                  <a:cubicBezTo>
                    <a:pt x="218" y="13077"/>
                    <a:pt x="312" y="13430"/>
                    <a:pt x="406" y="13501"/>
                  </a:cubicBezTo>
                  <a:cubicBezTo>
                    <a:pt x="454" y="13548"/>
                    <a:pt x="854" y="13571"/>
                    <a:pt x="1255" y="13595"/>
                  </a:cubicBezTo>
                  <a:cubicBezTo>
                    <a:pt x="1656" y="13595"/>
                    <a:pt x="2057" y="13571"/>
                    <a:pt x="2104" y="13595"/>
                  </a:cubicBezTo>
                  <a:cubicBezTo>
                    <a:pt x="2175" y="13642"/>
                    <a:pt x="2246" y="13901"/>
                    <a:pt x="2246" y="13901"/>
                  </a:cubicBezTo>
                  <a:cubicBezTo>
                    <a:pt x="2246" y="13901"/>
                    <a:pt x="2246" y="13901"/>
                    <a:pt x="2246" y="13901"/>
                  </a:cubicBezTo>
                  <a:cubicBezTo>
                    <a:pt x="2246" y="13901"/>
                    <a:pt x="2340" y="14137"/>
                    <a:pt x="2316" y="14207"/>
                  </a:cubicBezTo>
                  <a:cubicBezTo>
                    <a:pt x="2316" y="14254"/>
                    <a:pt x="2010" y="14466"/>
                    <a:pt x="1680" y="14725"/>
                  </a:cubicBezTo>
                  <a:cubicBezTo>
                    <a:pt x="1373" y="14985"/>
                    <a:pt x="1090" y="15267"/>
                    <a:pt x="1067" y="15314"/>
                  </a:cubicBezTo>
                  <a:cubicBezTo>
                    <a:pt x="1043" y="15456"/>
                    <a:pt x="1208" y="15785"/>
                    <a:pt x="1326" y="15833"/>
                  </a:cubicBezTo>
                  <a:cubicBezTo>
                    <a:pt x="1373" y="15856"/>
                    <a:pt x="1774" y="15809"/>
                    <a:pt x="2175" y="15715"/>
                  </a:cubicBezTo>
                  <a:cubicBezTo>
                    <a:pt x="2576" y="15621"/>
                    <a:pt x="2953" y="15526"/>
                    <a:pt x="3000" y="15526"/>
                  </a:cubicBezTo>
                  <a:cubicBezTo>
                    <a:pt x="3071" y="15550"/>
                    <a:pt x="3189" y="15785"/>
                    <a:pt x="3189" y="15785"/>
                  </a:cubicBezTo>
                  <a:cubicBezTo>
                    <a:pt x="3189" y="15785"/>
                    <a:pt x="3189" y="15785"/>
                    <a:pt x="3189" y="15785"/>
                  </a:cubicBezTo>
                  <a:cubicBezTo>
                    <a:pt x="3189" y="15785"/>
                    <a:pt x="3354" y="15997"/>
                    <a:pt x="3354" y="16068"/>
                  </a:cubicBezTo>
                  <a:cubicBezTo>
                    <a:pt x="3354" y="16115"/>
                    <a:pt x="3095" y="16398"/>
                    <a:pt x="2859" y="16728"/>
                  </a:cubicBezTo>
                  <a:cubicBezTo>
                    <a:pt x="2599" y="17034"/>
                    <a:pt x="2387" y="17387"/>
                    <a:pt x="2387" y="17434"/>
                  </a:cubicBezTo>
                  <a:cubicBezTo>
                    <a:pt x="2387" y="17576"/>
                    <a:pt x="2623" y="17858"/>
                    <a:pt x="2741" y="17882"/>
                  </a:cubicBezTo>
                  <a:cubicBezTo>
                    <a:pt x="2812" y="17905"/>
                    <a:pt x="3189" y="17741"/>
                    <a:pt x="3543" y="17576"/>
                  </a:cubicBezTo>
                  <a:cubicBezTo>
                    <a:pt x="3896" y="17387"/>
                    <a:pt x="4250" y="17199"/>
                    <a:pt x="4297" y="17199"/>
                  </a:cubicBezTo>
                  <a:cubicBezTo>
                    <a:pt x="4392" y="17199"/>
                    <a:pt x="4557" y="17411"/>
                    <a:pt x="4557" y="17411"/>
                  </a:cubicBezTo>
                  <a:cubicBezTo>
                    <a:pt x="4557" y="17411"/>
                    <a:pt x="4557" y="17411"/>
                    <a:pt x="4557" y="17411"/>
                  </a:cubicBezTo>
                  <a:cubicBezTo>
                    <a:pt x="4557" y="17411"/>
                    <a:pt x="4745" y="17576"/>
                    <a:pt x="4769" y="17646"/>
                  </a:cubicBezTo>
                  <a:cubicBezTo>
                    <a:pt x="4769" y="17670"/>
                    <a:pt x="4604" y="18023"/>
                    <a:pt x="4439" y="18400"/>
                  </a:cubicBezTo>
                  <a:cubicBezTo>
                    <a:pt x="4274" y="18753"/>
                    <a:pt x="4132" y="19130"/>
                    <a:pt x="4156" y="19201"/>
                  </a:cubicBezTo>
                  <a:cubicBezTo>
                    <a:pt x="4179" y="19342"/>
                    <a:pt x="4486" y="19554"/>
                    <a:pt x="4604" y="19554"/>
                  </a:cubicBezTo>
                  <a:cubicBezTo>
                    <a:pt x="4675" y="19554"/>
                    <a:pt x="5005" y="19319"/>
                    <a:pt x="5311" y="19060"/>
                  </a:cubicBezTo>
                  <a:cubicBezTo>
                    <a:pt x="5618" y="18801"/>
                    <a:pt x="5924" y="18541"/>
                    <a:pt x="5972" y="18518"/>
                  </a:cubicBezTo>
                  <a:cubicBezTo>
                    <a:pt x="6042" y="18518"/>
                    <a:pt x="6254" y="18659"/>
                    <a:pt x="6254" y="18659"/>
                  </a:cubicBezTo>
                  <a:cubicBezTo>
                    <a:pt x="6254" y="18659"/>
                    <a:pt x="6254" y="18659"/>
                    <a:pt x="6254" y="18659"/>
                  </a:cubicBezTo>
                  <a:cubicBezTo>
                    <a:pt x="6254" y="18659"/>
                    <a:pt x="6490" y="18777"/>
                    <a:pt x="6514" y="18848"/>
                  </a:cubicBezTo>
                  <a:cubicBezTo>
                    <a:pt x="6537" y="18895"/>
                    <a:pt x="6443" y="19272"/>
                    <a:pt x="6372" y="19648"/>
                  </a:cubicBezTo>
                  <a:cubicBezTo>
                    <a:pt x="6302" y="20049"/>
                    <a:pt x="6231" y="20449"/>
                    <a:pt x="6278" y="20520"/>
                  </a:cubicBezTo>
                  <a:cubicBezTo>
                    <a:pt x="6325" y="20638"/>
                    <a:pt x="6679" y="20779"/>
                    <a:pt x="6797" y="20732"/>
                  </a:cubicBezTo>
                  <a:cubicBezTo>
                    <a:pt x="6844" y="20732"/>
                    <a:pt x="7127" y="20426"/>
                    <a:pt x="7363" y="20096"/>
                  </a:cubicBezTo>
                  <a:cubicBezTo>
                    <a:pt x="7622" y="19790"/>
                    <a:pt x="7834" y="19460"/>
                    <a:pt x="7882" y="19436"/>
                  </a:cubicBezTo>
                  <a:cubicBezTo>
                    <a:pt x="7952" y="19389"/>
                    <a:pt x="8188" y="19507"/>
                    <a:pt x="8188" y="19507"/>
                  </a:cubicBezTo>
                  <a:cubicBezTo>
                    <a:pt x="8188" y="19507"/>
                    <a:pt x="8188" y="19507"/>
                    <a:pt x="8188" y="19507"/>
                  </a:cubicBezTo>
                  <a:cubicBezTo>
                    <a:pt x="8188" y="19507"/>
                    <a:pt x="8448" y="19554"/>
                    <a:pt x="8495" y="19625"/>
                  </a:cubicBezTo>
                  <a:cubicBezTo>
                    <a:pt x="8518" y="19648"/>
                    <a:pt x="8518" y="20049"/>
                    <a:pt x="8542" y="20449"/>
                  </a:cubicBezTo>
                  <a:cubicBezTo>
                    <a:pt x="8565" y="20850"/>
                    <a:pt x="8589" y="21250"/>
                    <a:pt x="8636" y="21297"/>
                  </a:cubicBezTo>
                  <a:cubicBezTo>
                    <a:pt x="8730" y="21392"/>
                    <a:pt x="9084" y="21462"/>
                    <a:pt x="9202" y="21392"/>
                  </a:cubicBezTo>
                  <a:cubicBezTo>
                    <a:pt x="9249" y="21368"/>
                    <a:pt x="9438" y="21015"/>
                    <a:pt x="9603" y="20638"/>
                  </a:cubicBezTo>
                  <a:cubicBezTo>
                    <a:pt x="9768" y="20284"/>
                    <a:pt x="9933" y="19908"/>
                    <a:pt x="9957" y="19884"/>
                  </a:cubicBezTo>
                  <a:cubicBezTo>
                    <a:pt x="10027" y="19813"/>
                    <a:pt x="10263" y="19860"/>
                    <a:pt x="10263" y="19860"/>
                  </a:cubicBezTo>
                  <a:cubicBezTo>
                    <a:pt x="10287" y="19884"/>
                    <a:pt x="10287" y="19884"/>
                    <a:pt x="10287" y="19884"/>
                  </a:cubicBezTo>
                  <a:cubicBezTo>
                    <a:pt x="10287" y="19884"/>
                    <a:pt x="10546" y="19860"/>
                    <a:pt x="10593" y="19908"/>
                  </a:cubicBezTo>
                  <a:cubicBezTo>
                    <a:pt x="10617" y="19931"/>
                    <a:pt x="10711" y="20332"/>
                    <a:pt x="10829" y="20708"/>
                  </a:cubicBezTo>
                  <a:cubicBezTo>
                    <a:pt x="10947" y="21085"/>
                    <a:pt x="11065" y="21462"/>
                    <a:pt x="11136" y="21509"/>
                  </a:cubicBezTo>
                  <a:cubicBezTo>
                    <a:pt x="11230" y="21580"/>
                    <a:pt x="11607" y="21556"/>
                    <a:pt x="11702" y="21486"/>
                  </a:cubicBezTo>
                  <a:cubicBezTo>
                    <a:pt x="11749" y="21439"/>
                    <a:pt x="11843" y="21038"/>
                    <a:pt x="11914" y="20661"/>
                  </a:cubicBezTo>
                  <a:cubicBezTo>
                    <a:pt x="12008" y="20261"/>
                    <a:pt x="12055" y="19860"/>
                    <a:pt x="12079" y="19837"/>
                  </a:cubicBezTo>
                  <a:cubicBezTo>
                    <a:pt x="12126" y="19766"/>
                    <a:pt x="12385" y="19743"/>
                    <a:pt x="12385" y="19743"/>
                  </a:cubicBezTo>
                  <a:cubicBezTo>
                    <a:pt x="12385" y="19743"/>
                    <a:pt x="12385" y="19743"/>
                    <a:pt x="12385" y="19743"/>
                  </a:cubicBezTo>
                  <a:cubicBezTo>
                    <a:pt x="12385" y="19743"/>
                    <a:pt x="12645" y="19696"/>
                    <a:pt x="12716" y="19719"/>
                  </a:cubicBezTo>
                  <a:cubicBezTo>
                    <a:pt x="12739" y="19743"/>
                    <a:pt x="12928" y="20096"/>
                    <a:pt x="13116" y="20426"/>
                  </a:cubicBezTo>
                  <a:cubicBezTo>
                    <a:pt x="13305" y="20779"/>
                    <a:pt x="13541" y="21132"/>
                    <a:pt x="13588" y="21156"/>
                  </a:cubicBezTo>
                  <a:cubicBezTo>
                    <a:pt x="13730" y="21203"/>
                    <a:pt x="14060" y="21085"/>
                    <a:pt x="14154" y="20991"/>
                  </a:cubicBezTo>
                  <a:cubicBezTo>
                    <a:pt x="14178" y="20944"/>
                    <a:pt x="14178" y="20544"/>
                    <a:pt x="14178" y="20120"/>
                  </a:cubicBezTo>
                  <a:cubicBezTo>
                    <a:pt x="14154" y="19719"/>
                    <a:pt x="14130" y="19342"/>
                    <a:pt x="14130" y="19295"/>
                  </a:cubicBezTo>
                  <a:cubicBezTo>
                    <a:pt x="14178" y="19201"/>
                    <a:pt x="14413" y="19154"/>
                    <a:pt x="14413" y="19154"/>
                  </a:cubicBezTo>
                  <a:cubicBezTo>
                    <a:pt x="14413" y="19154"/>
                    <a:pt x="14413" y="19154"/>
                    <a:pt x="14413" y="19154"/>
                  </a:cubicBezTo>
                  <a:cubicBezTo>
                    <a:pt x="14413" y="19154"/>
                    <a:pt x="14649" y="19012"/>
                    <a:pt x="14720" y="19036"/>
                  </a:cubicBezTo>
                  <a:cubicBezTo>
                    <a:pt x="14767" y="19036"/>
                    <a:pt x="15027" y="19342"/>
                    <a:pt x="15286" y="19648"/>
                  </a:cubicBezTo>
                  <a:cubicBezTo>
                    <a:pt x="15569" y="19931"/>
                    <a:pt x="15852" y="20214"/>
                    <a:pt x="15923" y="20237"/>
                  </a:cubicBezTo>
                  <a:cubicBezTo>
                    <a:pt x="16041" y="20237"/>
                    <a:pt x="16371" y="20049"/>
                    <a:pt x="16418" y="19931"/>
                  </a:cubicBezTo>
                  <a:cubicBezTo>
                    <a:pt x="16441" y="19884"/>
                    <a:pt x="16347" y="19484"/>
                    <a:pt x="16229" y="19107"/>
                  </a:cubicBezTo>
                  <a:cubicBezTo>
                    <a:pt x="16135" y="18706"/>
                    <a:pt x="15993" y="18329"/>
                    <a:pt x="16017" y="18306"/>
                  </a:cubicBezTo>
                  <a:cubicBezTo>
                    <a:pt x="16017" y="18212"/>
                    <a:pt x="16253" y="18094"/>
                    <a:pt x="16253" y="18094"/>
                  </a:cubicBezTo>
                  <a:cubicBezTo>
                    <a:pt x="16253" y="18094"/>
                    <a:pt x="16253" y="18094"/>
                    <a:pt x="16253" y="18094"/>
                  </a:cubicBezTo>
                  <a:cubicBezTo>
                    <a:pt x="16253" y="18094"/>
                    <a:pt x="16441" y="17905"/>
                    <a:pt x="16536" y="17905"/>
                  </a:cubicBezTo>
                  <a:cubicBezTo>
                    <a:pt x="16559" y="17905"/>
                    <a:pt x="16889" y="18141"/>
                    <a:pt x="17220" y="18377"/>
                  </a:cubicBezTo>
                  <a:cubicBezTo>
                    <a:pt x="17550" y="18589"/>
                    <a:pt x="17880" y="18801"/>
                    <a:pt x="17951" y="18801"/>
                  </a:cubicBezTo>
                  <a:cubicBezTo>
                    <a:pt x="18092" y="18777"/>
                    <a:pt x="18351" y="18518"/>
                    <a:pt x="18375" y="18400"/>
                  </a:cubicBezTo>
                  <a:cubicBezTo>
                    <a:pt x="18375" y="18353"/>
                    <a:pt x="18210" y="17976"/>
                    <a:pt x="18021" y="17623"/>
                  </a:cubicBezTo>
                  <a:cubicBezTo>
                    <a:pt x="17809" y="17269"/>
                    <a:pt x="17620" y="16940"/>
                    <a:pt x="17597" y="16893"/>
                  </a:cubicBezTo>
                  <a:cubicBezTo>
                    <a:pt x="17597" y="16798"/>
                    <a:pt x="17785" y="16633"/>
                    <a:pt x="17785" y="16633"/>
                  </a:cubicBezTo>
                  <a:cubicBezTo>
                    <a:pt x="17785" y="16633"/>
                    <a:pt x="17785" y="16633"/>
                    <a:pt x="17785" y="16633"/>
                  </a:cubicBezTo>
                  <a:cubicBezTo>
                    <a:pt x="17785" y="16633"/>
                    <a:pt x="17951" y="16421"/>
                    <a:pt x="18021" y="16398"/>
                  </a:cubicBezTo>
                  <a:cubicBezTo>
                    <a:pt x="18068" y="16398"/>
                    <a:pt x="18422" y="16539"/>
                    <a:pt x="18799" y="16681"/>
                  </a:cubicBezTo>
                  <a:cubicBezTo>
                    <a:pt x="19153" y="16822"/>
                    <a:pt x="19554" y="16963"/>
                    <a:pt x="19625" y="16940"/>
                  </a:cubicBezTo>
                  <a:cubicBezTo>
                    <a:pt x="19743" y="16893"/>
                    <a:pt x="19931" y="16586"/>
                    <a:pt x="19931" y="16445"/>
                  </a:cubicBezTo>
                  <a:cubicBezTo>
                    <a:pt x="19931" y="16398"/>
                    <a:pt x="19672" y="16068"/>
                    <a:pt x="19413" y="15785"/>
                  </a:cubicBezTo>
                  <a:cubicBezTo>
                    <a:pt x="19130" y="15479"/>
                    <a:pt x="18847" y="15197"/>
                    <a:pt x="18847" y="15173"/>
                  </a:cubicBezTo>
                  <a:cubicBezTo>
                    <a:pt x="18823" y="15079"/>
                    <a:pt x="18965" y="14867"/>
                    <a:pt x="18965" y="14867"/>
                  </a:cubicBezTo>
                  <a:cubicBezTo>
                    <a:pt x="18965" y="14867"/>
                    <a:pt x="18965" y="14867"/>
                    <a:pt x="18965" y="14867"/>
                  </a:cubicBezTo>
                  <a:cubicBezTo>
                    <a:pt x="18965" y="14867"/>
                    <a:pt x="19059" y="14631"/>
                    <a:pt x="19130" y="14584"/>
                  </a:cubicBezTo>
                  <a:cubicBezTo>
                    <a:pt x="19153" y="14561"/>
                    <a:pt x="19554" y="14631"/>
                    <a:pt x="19931" y="14678"/>
                  </a:cubicBezTo>
                  <a:cubicBezTo>
                    <a:pt x="20332" y="14749"/>
                    <a:pt x="20733" y="14773"/>
                    <a:pt x="20804" y="14725"/>
                  </a:cubicBezTo>
                  <a:cubicBezTo>
                    <a:pt x="20922" y="14678"/>
                    <a:pt x="21040" y="14325"/>
                    <a:pt x="20992" y="14207"/>
                  </a:cubicBezTo>
                  <a:cubicBezTo>
                    <a:pt x="20992" y="14137"/>
                    <a:pt x="20662" y="13901"/>
                    <a:pt x="20332" y="13665"/>
                  </a:cubicBezTo>
                  <a:cubicBezTo>
                    <a:pt x="20002" y="13430"/>
                    <a:pt x="19648" y="13242"/>
                    <a:pt x="19625" y="13194"/>
                  </a:cubicBezTo>
                  <a:cubicBezTo>
                    <a:pt x="19578" y="13124"/>
                    <a:pt x="19672" y="12888"/>
                    <a:pt x="19672" y="12888"/>
                  </a:cubicBezTo>
                  <a:cubicBezTo>
                    <a:pt x="19672" y="12888"/>
                    <a:pt x="19672" y="12888"/>
                    <a:pt x="19672" y="12888"/>
                  </a:cubicBezTo>
                  <a:cubicBezTo>
                    <a:pt x="19696" y="12888"/>
                    <a:pt x="19719" y="12629"/>
                    <a:pt x="19790" y="12582"/>
                  </a:cubicBezTo>
                  <a:cubicBezTo>
                    <a:pt x="19813" y="12535"/>
                    <a:pt x="20191" y="12535"/>
                    <a:pt x="20592" y="12488"/>
                  </a:cubicBezTo>
                  <a:cubicBezTo>
                    <a:pt x="20992" y="12441"/>
                    <a:pt x="21393" y="12370"/>
                    <a:pt x="21441" y="12323"/>
                  </a:cubicBezTo>
                  <a:cubicBezTo>
                    <a:pt x="21535" y="12229"/>
                    <a:pt x="21582" y="11875"/>
                    <a:pt x="21511" y="11758"/>
                  </a:cubicBezTo>
                  <a:cubicBezTo>
                    <a:pt x="21488" y="11710"/>
                    <a:pt x="21110" y="11546"/>
                    <a:pt x="20733" y="11404"/>
                  </a:cubicBezTo>
                  <a:close/>
                </a:path>
              </a:pathLst>
            </a:custGeom>
            <a:solidFill>
              <a:srgbClr val="16A085"/>
            </a:soli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4" name="Shape 384">
              <a:extLst>
                <a:ext uri="{FF2B5EF4-FFF2-40B4-BE49-F238E27FC236}">
                  <a16:creationId xmlns:a16="http://schemas.microsoft.com/office/drawing/2014/main" id="{D1282AE8-9713-1889-B14D-6581934A96B6}"/>
                </a:ext>
              </a:extLst>
            </p:cNvPr>
            <p:cNvSpPr/>
            <p:nvPr/>
          </p:nvSpPr>
          <p:spPr>
            <a:xfrm rot="10800000" flipH="1">
              <a:off x="9801625" y="1924093"/>
              <a:ext cx="1161248" cy="1161966"/>
            </a:xfrm>
            <a:prstGeom prst="ellipse">
              <a:avLst/>
            </a:prstGeom>
            <a:gradFill flip="none" rotWithShape="1">
              <a:gsLst>
                <a:gs pos="0">
                  <a:srgbClr val="D9D9D9"/>
                </a:gs>
                <a:gs pos="100000">
                  <a:srgbClr val="FFFFFF"/>
                </a:gs>
              </a:gsLst>
              <a:lin ang="90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5" name="Group 13">
            <a:extLst>
              <a:ext uri="{FF2B5EF4-FFF2-40B4-BE49-F238E27FC236}">
                <a16:creationId xmlns:a16="http://schemas.microsoft.com/office/drawing/2014/main" id="{2B91C1F9-17D1-757E-E0F2-2AFA7F909B37}"/>
              </a:ext>
            </a:extLst>
          </p:cNvPr>
          <p:cNvGrpSpPr/>
          <p:nvPr/>
        </p:nvGrpSpPr>
        <p:grpSpPr>
          <a:xfrm>
            <a:off x="7903650" y="3756528"/>
            <a:ext cx="1733460" cy="1736346"/>
            <a:chOff x="9548907" y="1670346"/>
            <a:chExt cx="1666685" cy="1669460"/>
          </a:xfrm>
        </p:grpSpPr>
        <p:sp>
          <p:nvSpPr>
            <p:cNvPr id="16" name="Shape 383">
              <a:extLst>
                <a:ext uri="{FF2B5EF4-FFF2-40B4-BE49-F238E27FC236}">
                  <a16:creationId xmlns:a16="http://schemas.microsoft.com/office/drawing/2014/main" id="{A1ABD3FA-FB9A-51F5-96DA-6F5637CF5836}"/>
                </a:ext>
              </a:extLst>
            </p:cNvPr>
            <p:cNvSpPr/>
            <p:nvPr/>
          </p:nvSpPr>
          <p:spPr>
            <a:xfrm rot="10800000" flipH="1">
              <a:off x="9548907" y="1670346"/>
              <a:ext cx="1666685" cy="16694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6" h="21552" extrusionOk="0">
                  <a:moveTo>
                    <a:pt x="20733" y="11404"/>
                  </a:moveTo>
                  <a:cubicBezTo>
                    <a:pt x="20356" y="11263"/>
                    <a:pt x="19979" y="11122"/>
                    <a:pt x="19955" y="11098"/>
                  </a:cubicBezTo>
                  <a:cubicBezTo>
                    <a:pt x="19884" y="11027"/>
                    <a:pt x="19931" y="10792"/>
                    <a:pt x="19931" y="10792"/>
                  </a:cubicBezTo>
                  <a:cubicBezTo>
                    <a:pt x="19931" y="10768"/>
                    <a:pt x="19931" y="10768"/>
                    <a:pt x="19931" y="10768"/>
                  </a:cubicBezTo>
                  <a:cubicBezTo>
                    <a:pt x="19931" y="10768"/>
                    <a:pt x="19908" y="10509"/>
                    <a:pt x="19955" y="10462"/>
                  </a:cubicBezTo>
                  <a:cubicBezTo>
                    <a:pt x="19979" y="10415"/>
                    <a:pt x="20356" y="10321"/>
                    <a:pt x="20733" y="10179"/>
                  </a:cubicBezTo>
                  <a:cubicBezTo>
                    <a:pt x="21110" y="10038"/>
                    <a:pt x="21488" y="9897"/>
                    <a:pt x="21511" y="9826"/>
                  </a:cubicBezTo>
                  <a:cubicBezTo>
                    <a:pt x="21582" y="9732"/>
                    <a:pt x="21535" y="9355"/>
                    <a:pt x="21441" y="9261"/>
                  </a:cubicBezTo>
                  <a:cubicBezTo>
                    <a:pt x="21417" y="9214"/>
                    <a:pt x="21016" y="9143"/>
                    <a:pt x="20615" y="9096"/>
                  </a:cubicBezTo>
                  <a:cubicBezTo>
                    <a:pt x="20214" y="9049"/>
                    <a:pt x="19813" y="9002"/>
                    <a:pt x="19790" y="8978"/>
                  </a:cubicBezTo>
                  <a:cubicBezTo>
                    <a:pt x="19696" y="8931"/>
                    <a:pt x="19672" y="8672"/>
                    <a:pt x="19672" y="8672"/>
                  </a:cubicBezTo>
                  <a:cubicBezTo>
                    <a:pt x="19672" y="8672"/>
                    <a:pt x="19672" y="8672"/>
                    <a:pt x="19672" y="8672"/>
                  </a:cubicBezTo>
                  <a:cubicBezTo>
                    <a:pt x="19672" y="8672"/>
                    <a:pt x="19601" y="8436"/>
                    <a:pt x="19625" y="8366"/>
                  </a:cubicBezTo>
                  <a:cubicBezTo>
                    <a:pt x="19648" y="8318"/>
                    <a:pt x="19979" y="8130"/>
                    <a:pt x="20332" y="7918"/>
                  </a:cubicBezTo>
                  <a:cubicBezTo>
                    <a:pt x="20662" y="7706"/>
                    <a:pt x="20992" y="7447"/>
                    <a:pt x="21016" y="7400"/>
                  </a:cubicBezTo>
                  <a:cubicBezTo>
                    <a:pt x="21063" y="7259"/>
                    <a:pt x="20922" y="6929"/>
                    <a:pt x="20827" y="6858"/>
                  </a:cubicBezTo>
                  <a:cubicBezTo>
                    <a:pt x="20757" y="6811"/>
                    <a:pt x="20356" y="6835"/>
                    <a:pt x="19955" y="6882"/>
                  </a:cubicBezTo>
                  <a:cubicBezTo>
                    <a:pt x="19554" y="6929"/>
                    <a:pt x="19177" y="6976"/>
                    <a:pt x="19130" y="6952"/>
                  </a:cubicBezTo>
                  <a:cubicBezTo>
                    <a:pt x="19035" y="6929"/>
                    <a:pt x="18965" y="6693"/>
                    <a:pt x="18965" y="6693"/>
                  </a:cubicBezTo>
                  <a:cubicBezTo>
                    <a:pt x="18965" y="6693"/>
                    <a:pt x="18965" y="6693"/>
                    <a:pt x="18965" y="6693"/>
                  </a:cubicBezTo>
                  <a:cubicBezTo>
                    <a:pt x="18965" y="6693"/>
                    <a:pt x="18823" y="6458"/>
                    <a:pt x="18823" y="6387"/>
                  </a:cubicBezTo>
                  <a:cubicBezTo>
                    <a:pt x="18847" y="6363"/>
                    <a:pt x="19130" y="6081"/>
                    <a:pt x="19413" y="5798"/>
                  </a:cubicBezTo>
                  <a:cubicBezTo>
                    <a:pt x="19672" y="5515"/>
                    <a:pt x="19955" y="5209"/>
                    <a:pt x="19955" y="5139"/>
                  </a:cubicBezTo>
                  <a:cubicBezTo>
                    <a:pt x="19955" y="4997"/>
                    <a:pt x="19766" y="4691"/>
                    <a:pt x="19648" y="4667"/>
                  </a:cubicBezTo>
                  <a:cubicBezTo>
                    <a:pt x="19578" y="4644"/>
                    <a:pt x="19200" y="4738"/>
                    <a:pt x="18799" y="4879"/>
                  </a:cubicBezTo>
                  <a:cubicBezTo>
                    <a:pt x="18422" y="4997"/>
                    <a:pt x="18068" y="5162"/>
                    <a:pt x="18021" y="5162"/>
                  </a:cubicBezTo>
                  <a:cubicBezTo>
                    <a:pt x="17927" y="5139"/>
                    <a:pt x="17785" y="4927"/>
                    <a:pt x="17785" y="4927"/>
                  </a:cubicBezTo>
                  <a:cubicBezTo>
                    <a:pt x="17785" y="4927"/>
                    <a:pt x="17785" y="4927"/>
                    <a:pt x="17785" y="4927"/>
                  </a:cubicBezTo>
                  <a:cubicBezTo>
                    <a:pt x="17785" y="4927"/>
                    <a:pt x="17620" y="4738"/>
                    <a:pt x="17597" y="4667"/>
                  </a:cubicBezTo>
                  <a:cubicBezTo>
                    <a:pt x="17597" y="4620"/>
                    <a:pt x="17809" y="4291"/>
                    <a:pt x="18021" y="3961"/>
                  </a:cubicBezTo>
                  <a:cubicBezTo>
                    <a:pt x="18234" y="3607"/>
                    <a:pt x="18422" y="3254"/>
                    <a:pt x="18399" y="3183"/>
                  </a:cubicBezTo>
                  <a:cubicBezTo>
                    <a:pt x="18375" y="3042"/>
                    <a:pt x="18116" y="2807"/>
                    <a:pt x="17998" y="2783"/>
                  </a:cubicBezTo>
                  <a:cubicBezTo>
                    <a:pt x="17927" y="2783"/>
                    <a:pt x="17573" y="2971"/>
                    <a:pt x="17243" y="3183"/>
                  </a:cubicBezTo>
                  <a:cubicBezTo>
                    <a:pt x="16889" y="3395"/>
                    <a:pt x="16559" y="3631"/>
                    <a:pt x="16512" y="3631"/>
                  </a:cubicBezTo>
                  <a:cubicBezTo>
                    <a:pt x="16441" y="3655"/>
                    <a:pt x="16253" y="3466"/>
                    <a:pt x="16253" y="3466"/>
                  </a:cubicBezTo>
                  <a:cubicBezTo>
                    <a:pt x="16253" y="3466"/>
                    <a:pt x="16253" y="3466"/>
                    <a:pt x="16253" y="3466"/>
                  </a:cubicBezTo>
                  <a:cubicBezTo>
                    <a:pt x="16253" y="3466"/>
                    <a:pt x="16041" y="3325"/>
                    <a:pt x="16017" y="3254"/>
                  </a:cubicBezTo>
                  <a:cubicBezTo>
                    <a:pt x="15993" y="3231"/>
                    <a:pt x="16135" y="2854"/>
                    <a:pt x="16253" y="2477"/>
                  </a:cubicBezTo>
                  <a:cubicBezTo>
                    <a:pt x="16371" y="2100"/>
                    <a:pt x="16465" y="1700"/>
                    <a:pt x="16441" y="1629"/>
                  </a:cubicBezTo>
                  <a:cubicBezTo>
                    <a:pt x="16394" y="1511"/>
                    <a:pt x="16088" y="1346"/>
                    <a:pt x="15946" y="1346"/>
                  </a:cubicBezTo>
                  <a:cubicBezTo>
                    <a:pt x="15899" y="1346"/>
                    <a:pt x="15592" y="1629"/>
                    <a:pt x="15310" y="1912"/>
                  </a:cubicBezTo>
                  <a:cubicBezTo>
                    <a:pt x="15027" y="2194"/>
                    <a:pt x="14767" y="2500"/>
                    <a:pt x="14720" y="2524"/>
                  </a:cubicBezTo>
                  <a:cubicBezTo>
                    <a:pt x="14649" y="2548"/>
                    <a:pt x="14413" y="2406"/>
                    <a:pt x="14413" y="2406"/>
                  </a:cubicBezTo>
                  <a:cubicBezTo>
                    <a:pt x="14413" y="2406"/>
                    <a:pt x="14413" y="2406"/>
                    <a:pt x="14413" y="2406"/>
                  </a:cubicBezTo>
                  <a:cubicBezTo>
                    <a:pt x="14413" y="2406"/>
                    <a:pt x="14178" y="2336"/>
                    <a:pt x="14130" y="2265"/>
                  </a:cubicBezTo>
                  <a:cubicBezTo>
                    <a:pt x="14107" y="2218"/>
                    <a:pt x="14154" y="1841"/>
                    <a:pt x="14178" y="1440"/>
                  </a:cubicBezTo>
                  <a:cubicBezTo>
                    <a:pt x="14225" y="1040"/>
                    <a:pt x="14225" y="640"/>
                    <a:pt x="14178" y="592"/>
                  </a:cubicBezTo>
                  <a:cubicBezTo>
                    <a:pt x="14107" y="475"/>
                    <a:pt x="13753" y="380"/>
                    <a:pt x="13635" y="428"/>
                  </a:cubicBezTo>
                  <a:cubicBezTo>
                    <a:pt x="13588" y="428"/>
                    <a:pt x="13352" y="781"/>
                    <a:pt x="13140" y="1111"/>
                  </a:cubicBezTo>
                  <a:cubicBezTo>
                    <a:pt x="12928" y="1464"/>
                    <a:pt x="12739" y="1817"/>
                    <a:pt x="12716" y="1841"/>
                  </a:cubicBezTo>
                  <a:cubicBezTo>
                    <a:pt x="12645" y="1888"/>
                    <a:pt x="12385" y="1817"/>
                    <a:pt x="12385" y="1817"/>
                  </a:cubicBezTo>
                  <a:cubicBezTo>
                    <a:pt x="12385" y="1794"/>
                    <a:pt x="12385" y="1794"/>
                    <a:pt x="12385" y="1794"/>
                  </a:cubicBezTo>
                  <a:cubicBezTo>
                    <a:pt x="12385" y="1794"/>
                    <a:pt x="12126" y="1794"/>
                    <a:pt x="12079" y="1723"/>
                  </a:cubicBezTo>
                  <a:cubicBezTo>
                    <a:pt x="12055" y="1700"/>
                    <a:pt x="12008" y="1299"/>
                    <a:pt x="11937" y="922"/>
                  </a:cubicBezTo>
                  <a:cubicBezTo>
                    <a:pt x="11867" y="522"/>
                    <a:pt x="11796" y="121"/>
                    <a:pt x="11749" y="74"/>
                  </a:cubicBezTo>
                  <a:cubicBezTo>
                    <a:pt x="11631" y="-20"/>
                    <a:pt x="11277" y="-20"/>
                    <a:pt x="11159" y="51"/>
                  </a:cubicBezTo>
                  <a:cubicBezTo>
                    <a:pt x="11112" y="74"/>
                    <a:pt x="10971" y="451"/>
                    <a:pt x="10853" y="852"/>
                  </a:cubicBezTo>
                  <a:cubicBezTo>
                    <a:pt x="10735" y="1228"/>
                    <a:pt x="10617" y="1605"/>
                    <a:pt x="10593" y="1652"/>
                  </a:cubicBezTo>
                  <a:cubicBezTo>
                    <a:pt x="10523" y="1700"/>
                    <a:pt x="10287" y="1676"/>
                    <a:pt x="10287" y="1676"/>
                  </a:cubicBezTo>
                  <a:cubicBezTo>
                    <a:pt x="10263" y="1676"/>
                    <a:pt x="10263" y="1676"/>
                    <a:pt x="10263" y="1676"/>
                  </a:cubicBezTo>
                  <a:cubicBezTo>
                    <a:pt x="10263" y="1676"/>
                    <a:pt x="10027" y="1723"/>
                    <a:pt x="9957" y="1676"/>
                  </a:cubicBezTo>
                  <a:cubicBezTo>
                    <a:pt x="9910" y="1652"/>
                    <a:pt x="9792" y="1299"/>
                    <a:pt x="9627" y="922"/>
                  </a:cubicBezTo>
                  <a:cubicBezTo>
                    <a:pt x="9485" y="545"/>
                    <a:pt x="9296" y="192"/>
                    <a:pt x="9249" y="145"/>
                  </a:cubicBezTo>
                  <a:cubicBezTo>
                    <a:pt x="9131" y="98"/>
                    <a:pt x="8778" y="168"/>
                    <a:pt x="8683" y="263"/>
                  </a:cubicBezTo>
                  <a:cubicBezTo>
                    <a:pt x="8636" y="286"/>
                    <a:pt x="8589" y="710"/>
                    <a:pt x="8542" y="1087"/>
                  </a:cubicBezTo>
                  <a:cubicBezTo>
                    <a:pt x="8518" y="1511"/>
                    <a:pt x="8518" y="1888"/>
                    <a:pt x="8495" y="1935"/>
                  </a:cubicBezTo>
                  <a:cubicBezTo>
                    <a:pt x="8448" y="2006"/>
                    <a:pt x="8188" y="2053"/>
                    <a:pt x="8188" y="2053"/>
                  </a:cubicBezTo>
                  <a:cubicBezTo>
                    <a:pt x="8188" y="2053"/>
                    <a:pt x="8188" y="2053"/>
                    <a:pt x="8188" y="2053"/>
                  </a:cubicBezTo>
                  <a:cubicBezTo>
                    <a:pt x="8188" y="2053"/>
                    <a:pt x="7952" y="2147"/>
                    <a:pt x="7882" y="2124"/>
                  </a:cubicBezTo>
                  <a:cubicBezTo>
                    <a:pt x="7834" y="2100"/>
                    <a:pt x="7622" y="1770"/>
                    <a:pt x="7386" y="1464"/>
                  </a:cubicBezTo>
                  <a:cubicBezTo>
                    <a:pt x="7151" y="1134"/>
                    <a:pt x="6891" y="804"/>
                    <a:pt x="6820" y="804"/>
                  </a:cubicBezTo>
                  <a:cubicBezTo>
                    <a:pt x="6703" y="757"/>
                    <a:pt x="6372" y="922"/>
                    <a:pt x="6302" y="1016"/>
                  </a:cubicBezTo>
                  <a:cubicBezTo>
                    <a:pt x="6278" y="1087"/>
                    <a:pt x="6325" y="1488"/>
                    <a:pt x="6372" y="1888"/>
                  </a:cubicBezTo>
                  <a:cubicBezTo>
                    <a:pt x="6443" y="2265"/>
                    <a:pt x="6514" y="2665"/>
                    <a:pt x="6514" y="2712"/>
                  </a:cubicBezTo>
                  <a:cubicBezTo>
                    <a:pt x="6490" y="2783"/>
                    <a:pt x="6254" y="2877"/>
                    <a:pt x="6254" y="2877"/>
                  </a:cubicBezTo>
                  <a:cubicBezTo>
                    <a:pt x="6254" y="2877"/>
                    <a:pt x="6254" y="2877"/>
                    <a:pt x="6254" y="2877"/>
                  </a:cubicBezTo>
                  <a:cubicBezTo>
                    <a:pt x="6254" y="2877"/>
                    <a:pt x="6042" y="3042"/>
                    <a:pt x="5948" y="3019"/>
                  </a:cubicBezTo>
                  <a:cubicBezTo>
                    <a:pt x="5924" y="3019"/>
                    <a:pt x="5641" y="2759"/>
                    <a:pt x="5335" y="2500"/>
                  </a:cubicBezTo>
                  <a:cubicBezTo>
                    <a:pt x="5028" y="2241"/>
                    <a:pt x="4698" y="1982"/>
                    <a:pt x="4627" y="1982"/>
                  </a:cubicBezTo>
                  <a:cubicBezTo>
                    <a:pt x="4510" y="1982"/>
                    <a:pt x="4203" y="2218"/>
                    <a:pt x="4179" y="2336"/>
                  </a:cubicBezTo>
                  <a:cubicBezTo>
                    <a:pt x="4156" y="2383"/>
                    <a:pt x="4297" y="2759"/>
                    <a:pt x="4439" y="3136"/>
                  </a:cubicBezTo>
                  <a:cubicBezTo>
                    <a:pt x="4604" y="3513"/>
                    <a:pt x="4769" y="3867"/>
                    <a:pt x="4769" y="3914"/>
                  </a:cubicBezTo>
                  <a:cubicBezTo>
                    <a:pt x="4769" y="4008"/>
                    <a:pt x="4557" y="4149"/>
                    <a:pt x="4557" y="4149"/>
                  </a:cubicBezTo>
                  <a:cubicBezTo>
                    <a:pt x="4557" y="4149"/>
                    <a:pt x="4557" y="4149"/>
                    <a:pt x="4557" y="4149"/>
                  </a:cubicBezTo>
                  <a:cubicBezTo>
                    <a:pt x="4557" y="4149"/>
                    <a:pt x="4368" y="4338"/>
                    <a:pt x="4297" y="4361"/>
                  </a:cubicBezTo>
                  <a:cubicBezTo>
                    <a:pt x="4250" y="4361"/>
                    <a:pt x="3920" y="4173"/>
                    <a:pt x="3566" y="3984"/>
                  </a:cubicBezTo>
                  <a:cubicBezTo>
                    <a:pt x="3213" y="3796"/>
                    <a:pt x="2835" y="3631"/>
                    <a:pt x="2765" y="3655"/>
                  </a:cubicBezTo>
                  <a:cubicBezTo>
                    <a:pt x="2647" y="3678"/>
                    <a:pt x="2411" y="3961"/>
                    <a:pt x="2411" y="4079"/>
                  </a:cubicBezTo>
                  <a:cubicBezTo>
                    <a:pt x="2411" y="4149"/>
                    <a:pt x="2623" y="4479"/>
                    <a:pt x="2859" y="4809"/>
                  </a:cubicBezTo>
                  <a:cubicBezTo>
                    <a:pt x="3095" y="5139"/>
                    <a:pt x="3330" y="5445"/>
                    <a:pt x="3354" y="5492"/>
                  </a:cubicBezTo>
                  <a:cubicBezTo>
                    <a:pt x="3354" y="5586"/>
                    <a:pt x="3189" y="5775"/>
                    <a:pt x="3189" y="5775"/>
                  </a:cubicBezTo>
                  <a:cubicBezTo>
                    <a:pt x="3189" y="5775"/>
                    <a:pt x="3189" y="5775"/>
                    <a:pt x="3189" y="5775"/>
                  </a:cubicBezTo>
                  <a:cubicBezTo>
                    <a:pt x="3189" y="5775"/>
                    <a:pt x="3071" y="6010"/>
                    <a:pt x="3000" y="6034"/>
                  </a:cubicBezTo>
                  <a:cubicBezTo>
                    <a:pt x="2953" y="6034"/>
                    <a:pt x="2576" y="5939"/>
                    <a:pt x="2199" y="5822"/>
                  </a:cubicBezTo>
                  <a:cubicBezTo>
                    <a:pt x="1798" y="5727"/>
                    <a:pt x="1397" y="5657"/>
                    <a:pt x="1350" y="5680"/>
                  </a:cubicBezTo>
                  <a:cubicBezTo>
                    <a:pt x="1208" y="5751"/>
                    <a:pt x="1067" y="6081"/>
                    <a:pt x="1090" y="6199"/>
                  </a:cubicBezTo>
                  <a:cubicBezTo>
                    <a:pt x="1090" y="6246"/>
                    <a:pt x="1397" y="6552"/>
                    <a:pt x="1680" y="6811"/>
                  </a:cubicBezTo>
                  <a:cubicBezTo>
                    <a:pt x="1986" y="7070"/>
                    <a:pt x="2293" y="7306"/>
                    <a:pt x="2316" y="7353"/>
                  </a:cubicBezTo>
                  <a:cubicBezTo>
                    <a:pt x="2364" y="7447"/>
                    <a:pt x="2246" y="7659"/>
                    <a:pt x="2246" y="7659"/>
                  </a:cubicBezTo>
                  <a:cubicBezTo>
                    <a:pt x="2246" y="7659"/>
                    <a:pt x="2246" y="7659"/>
                    <a:pt x="2246" y="7659"/>
                  </a:cubicBezTo>
                  <a:cubicBezTo>
                    <a:pt x="2222" y="7659"/>
                    <a:pt x="2175" y="7918"/>
                    <a:pt x="2104" y="7965"/>
                  </a:cubicBezTo>
                  <a:cubicBezTo>
                    <a:pt x="2081" y="7989"/>
                    <a:pt x="1680" y="7965"/>
                    <a:pt x="1279" y="7942"/>
                  </a:cubicBezTo>
                  <a:cubicBezTo>
                    <a:pt x="878" y="7942"/>
                    <a:pt x="477" y="7965"/>
                    <a:pt x="430" y="8012"/>
                  </a:cubicBezTo>
                  <a:cubicBezTo>
                    <a:pt x="312" y="8083"/>
                    <a:pt x="241" y="8436"/>
                    <a:pt x="289" y="8554"/>
                  </a:cubicBezTo>
                  <a:cubicBezTo>
                    <a:pt x="312" y="8625"/>
                    <a:pt x="666" y="8837"/>
                    <a:pt x="1020" y="9002"/>
                  </a:cubicBezTo>
                  <a:cubicBezTo>
                    <a:pt x="1373" y="9190"/>
                    <a:pt x="1727" y="9355"/>
                    <a:pt x="1774" y="9402"/>
                  </a:cubicBezTo>
                  <a:cubicBezTo>
                    <a:pt x="1821" y="9473"/>
                    <a:pt x="1751" y="9708"/>
                    <a:pt x="1751" y="9708"/>
                  </a:cubicBezTo>
                  <a:cubicBezTo>
                    <a:pt x="1751" y="9732"/>
                    <a:pt x="1751" y="9732"/>
                    <a:pt x="1751" y="9732"/>
                  </a:cubicBezTo>
                  <a:cubicBezTo>
                    <a:pt x="1751" y="9732"/>
                    <a:pt x="1751" y="9967"/>
                    <a:pt x="1680" y="10038"/>
                  </a:cubicBezTo>
                  <a:cubicBezTo>
                    <a:pt x="1656" y="10062"/>
                    <a:pt x="1279" y="10132"/>
                    <a:pt x="878" y="10226"/>
                  </a:cubicBezTo>
                  <a:cubicBezTo>
                    <a:pt x="501" y="10321"/>
                    <a:pt x="100" y="10415"/>
                    <a:pt x="53" y="10462"/>
                  </a:cubicBezTo>
                  <a:cubicBezTo>
                    <a:pt x="-18" y="10580"/>
                    <a:pt x="-18" y="10933"/>
                    <a:pt x="53" y="11051"/>
                  </a:cubicBezTo>
                  <a:cubicBezTo>
                    <a:pt x="100" y="11098"/>
                    <a:pt x="477" y="11216"/>
                    <a:pt x="878" y="11310"/>
                  </a:cubicBezTo>
                  <a:cubicBezTo>
                    <a:pt x="1255" y="11404"/>
                    <a:pt x="1656" y="11498"/>
                    <a:pt x="1680" y="11522"/>
                  </a:cubicBezTo>
                  <a:cubicBezTo>
                    <a:pt x="1751" y="11569"/>
                    <a:pt x="1751" y="11828"/>
                    <a:pt x="1751" y="11828"/>
                  </a:cubicBezTo>
                  <a:cubicBezTo>
                    <a:pt x="1751" y="11828"/>
                    <a:pt x="1751" y="11828"/>
                    <a:pt x="1751" y="11828"/>
                  </a:cubicBezTo>
                  <a:cubicBezTo>
                    <a:pt x="1751" y="11828"/>
                    <a:pt x="1798" y="12087"/>
                    <a:pt x="1774" y="12158"/>
                  </a:cubicBezTo>
                  <a:cubicBezTo>
                    <a:pt x="1751" y="12205"/>
                    <a:pt x="1373" y="12346"/>
                    <a:pt x="1020" y="12535"/>
                  </a:cubicBezTo>
                  <a:cubicBezTo>
                    <a:pt x="666" y="12700"/>
                    <a:pt x="312" y="12888"/>
                    <a:pt x="289" y="12959"/>
                  </a:cubicBezTo>
                  <a:cubicBezTo>
                    <a:pt x="218" y="13077"/>
                    <a:pt x="312" y="13430"/>
                    <a:pt x="406" y="13501"/>
                  </a:cubicBezTo>
                  <a:cubicBezTo>
                    <a:pt x="454" y="13548"/>
                    <a:pt x="854" y="13571"/>
                    <a:pt x="1255" y="13595"/>
                  </a:cubicBezTo>
                  <a:cubicBezTo>
                    <a:pt x="1656" y="13595"/>
                    <a:pt x="2057" y="13571"/>
                    <a:pt x="2104" y="13595"/>
                  </a:cubicBezTo>
                  <a:cubicBezTo>
                    <a:pt x="2175" y="13642"/>
                    <a:pt x="2246" y="13901"/>
                    <a:pt x="2246" y="13901"/>
                  </a:cubicBezTo>
                  <a:cubicBezTo>
                    <a:pt x="2246" y="13901"/>
                    <a:pt x="2246" y="13901"/>
                    <a:pt x="2246" y="13901"/>
                  </a:cubicBezTo>
                  <a:cubicBezTo>
                    <a:pt x="2246" y="13901"/>
                    <a:pt x="2340" y="14137"/>
                    <a:pt x="2316" y="14207"/>
                  </a:cubicBezTo>
                  <a:cubicBezTo>
                    <a:pt x="2316" y="14254"/>
                    <a:pt x="2010" y="14466"/>
                    <a:pt x="1680" y="14725"/>
                  </a:cubicBezTo>
                  <a:cubicBezTo>
                    <a:pt x="1373" y="14985"/>
                    <a:pt x="1090" y="15267"/>
                    <a:pt x="1067" y="15314"/>
                  </a:cubicBezTo>
                  <a:cubicBezTo>
                    <a:pt x="1043" y="15456"/>
                    <a:pt x="1208" y="15785"/>
                    <a:pt x="1326" y="15833"/>
                  </a:cubicBezTo>
                  <a:cubicBezTo>
                    <a:pt x="1373" y="15856"/>
                    <a:pt x="1774" y="15809"/>
                    <a:pt x="2175" y="15715"/>
                  </a:cubicBezTo>
                  <a:cubicBezTo>
                    <a:pt x="2576" y="15621"/>
                    <a:pt x="2953" y="15526"/>
                    <a:pt x="3000" y="15526"/>
                  </a:cubicBezTo>
                  <a:cubicBezTo>
                    <a:pt x="3071" y="15550"/>
                    <a:pt x="3189" y="15785"/>
                    <a:pt x="3189" y="15785"/>
                  </a:cubicBezTo>
                  <a:cubicBezTo>
                    <a:pt x="3189" y="15785"/>
                    <a:pt x="3189" y="15785"/>
                    <a:pt x="3189" y="15785"/>
                  </a:cubicBezTo>
                  <a:cubicBezTo>
                    <a:pt x="3189" y="15785"/>
                    <a:pt x="3354" y="15997"/>
                    <a:pt x="3354" y="16068"/>
                  </a:cubicBezTo>
                  <a:cubicBezTo>
                    <a:pt x="3354" y="16115"/>
                    <a:pt x="3095" y="16398"/>
                    <a:pt x="2859" y="16728"/>
                  </a:cubicBezTo>
                  <a:cubicBezTo>
                    <a:pt x="2599" y="17034"/>
                    <a:pt x="2387" y="17387"/>
                    <a:pt x="2387" y="17434"/>
                  </a:cubicBezTo>
                  <a:cubicBezTo>
                    <a:pt x="2387" y="17576"/>
                    <a:pt x="2623" y="17858"/>
                    <a:pt x="2741" y="17882"/>
                  </a:cubicBezTo>
                  <a:cubicBezTo>
                    <a:pt x="2812" y="17905"/>
                    <a:pt x="3189" y="17741"/>
                    <a:pt x="3543" y="17576"/>
                  </a:cubicBezTo>
                  <a:cubicBezTo>
                    <a:pt x="3896" y="17387"/>
                    <a:pt x="4250" y="17199"/>
                    <a:pt x="4297" y="17199"/>
                  </a:cubicBezTo>
                  <a:cubicBezTo>
                    <a:pt x="4392" y="17199"/>
                    <a:pt x="4557" y="17411"/>
                    <a:pt x="4557" y="17411"/>
                  </a:cubicBezTo>
                  <a:cubicBezTo>
                    <a:pt x="4557" y="17411"/>
                    <a:pt x="4557" y="17411"/>
                    <a:pt x="4557" y="17411"/>
                  </a:cubicBezTo>
                  <a:cubicBezTo>
                    <a:pt x="4557" y="17411"/>
                    <a:pt x="4745" y="17576"/>
                    <a:pt x="4769" y="17646"/>
                  </a:cubicBezTo>
                  <a:cubicBezTo>
                    <a:pt x="4769" y="17670"/>
                    <a:pt x="4604" y="18023"/>
                    <a:pt x="4439" y="18400"/>
                  </a:cubicBezTo>
                  <a:cubicBezTo>
                    <a:pt x="4274" y="18753"/>
                    <a:pt x="4132" y="19130"/>
                    <a:pt x="4156" y="19201"/>
                  </a:cubicBezTo>
                  <a:cubicBezTo>
                    <a:pt x="4179" y="19342"/>
                    <a:pt x="4486" y="19554"/>
                    <a:pt x="4604" y="19554"/>
                  </a:cubicBezTo>
                  <a:cubicBezTo>
                    <a:pt x="4675" y="19554"/>
                    <a:pt x="5005" y="19319"/>
                    <a:pt x="5311" y="19060"/>
                  </a:cubicBezTo>
                  <a:cubicBezTo>
                    <a:pt x="5618" y="18801"/>
                    <a:pt x="5924" y="18541"/>
                    <a:pt x="5972" y="18518"/>
                  </a:cubicBezTo>
                  <a:cubicBezTo>
                    <a:pt x="6042" y="18518"/>
                    <a:pt x="6254" y="18659"/>
                    <a:pt x="6254" y="18659"/>
                  </a:cubicBezTo>
                  <a:cubicBezTo>
                    <a:pt x="6254" y="18659"/>
                    <a:pt x="6254" y="18659"/>
                    <a:pt x="6254" y="18659"/>
                  </a:cubicBezTo>
                  <a:cubicBezTo>
                    <a:pt x="6254" y="18659"/>
                    <a:pt x="6490" y="18777"/>
                    <a:pt x="6514" y="18848"/>
                  </a:cubicBezTo>
                  <a:cubicBezTo>
                    <a:pt x="6537" y="18895"/>
                    <a:pt x="6443" y="19272"/>
                    <a:pt x="6372" y="19648"/>
                  </a:cubicBezTo>
                  <a:cubicBezTo>
                    <a:pt x="6302" y="20049"/>
                    <a:pt x="6231" y="20449"/>
                    <a:pt x="6278" y="20520"/>
                  </a:cubicBezTo>
                  <a:cubicBezTo>
                    <a:pt x="6325" y="20638"/>
                    <a:pt x="6679" y="20779"/>
                    <a:pt x="6797" y="20732"/>
                  </a:cubicBezTo>
                  <a:cubicBezTo>
                    <a:pt x="6844" y="20732"/>
                    <a:pt x="7127" y="20426"/>
                    <a:pt x="7363" y="20096"/>
                  </a:cubicBezTo>
                  <a:cubicBezTo>
                    <a:pt x="7622" y="19790"/>
                    <a:pt x="7834" y="19460"/>
                    <a:pt x="7882" y="19436"/>
                  </a:cubicBezTo>
                  <a:cubicBezTo>
                    <a:pt x="7952" y="19389"/>
                    <a:pt x="8188" y="19507"/>
                    <a:pt x="8188" y="19507"/>
                  </a:cubicBezTo>
                  <a:cubicBezTo>
                    <a:pt x="8188" y="19507"/>
                    <a:pt x="8188" y="19507"/>
                    <a:pt x="8188" y="19507"/>
                  </a:cubicBezTo>
                  <a:cubicBezTo>
                    <a:pt x="8188" y="19507"/>
                    <a:pt x="8448" y="19554"/>
                    <a:pt x="8495" y="19625"/>
                  </a:cubicBezTo>
                  <a:cubicBezTo>
                    <a:pt x="8518" y="19648"/>
                    <a:pt x="8518" y="20049"/>
                    <a:pt x="8542" y="20449"/>
                  </a:cubicBezTo>
                  <a:cubicBezTo>
                    <a:pt x="8565" y="20850"/>
                    <a:pt x="8589" y="21250"/>
                    <a:pt x="8636" y="21297"/>
                  </a:cubicBezTo>
                  <a:cubicBezTo>
                    <a:pt x="8730" y="21392"/>
                    <a:pt x="9084" y="21462"/>
                    <a:pt x="9202" y="21392"/>
                  </a:cubicBezTo>
                  <a:cubicBezTo>
                    <a:pt x="9249" y="21368"/>
                    <a:pt x="9438" y="21015"/>
                    <a:pt x="9603" y="20638"/>
                  </a:cubicBezTo>
                  <a:cubicBezTo>
                    <a:pt x="9768" y="20284"/>
                    <a:pt x="9933" y="19908"/>
                    <a:pt x="9957" y="19884"/>
                  </a:cubicBezTo>
                  <a:cubicBezTo>
                    <a:pt x="10027" y="19813"/>
                    <a:pt x="10263" y="19860"/>
                    <a:pt x="10263" y="19860"/>
                  </a:cubicBezTo>
                  <a:cubicBezTo>
                    <a:pt x="10287" y="19884"/>
                    <a:pt x="10287" y="19884"/>
                    <a:pt x="10287" y="19884"/>
                  </a:cubicBezTo>
                  <a:cubicBezTo>
                    <a:pt x="10287" y="19884"/>
                    <a:pt x="10546" y="19860"/>
                    <a:pt x="10593" y="19908"/>
                  </a:cubicBezTo>
                  <a:cubicBezTo>
                    <a:pt x="10617" y="19931"/>
                    <a:pt x="10711" y="20332"/>
                    <a:pt x="10829" y="20708"/>
                  </a:cubicBezTo>
                  <a:cubicBezTo>
                    <a:pt x="10947" y="21085"/>
                    <a:pt x="11065" y="21462"/>
                    <a:pt x="11136" y="21509"/>
                  </a:cubicBezTo>
                  <a:cubicBezTo>
                    <a:pt x="11230" y="21580"/>
                    <a:pt x="11607" y="21556"/>
                    <a:pt x="11702" y="21486"/>
                  </a:cubicBezTo>
                  <a:cubicBezTo>
                    <a:pt x="11749" y="21439"/>
                    <a:pt x="11843" y="21038"/>
                    <a:pt x="11914" y="20661"/>
                  </a:cubicBezTo>
                  <a:cubicBezTo>
                    <a:pt x="12008" y="20261"/>
                    <a:pt x="12055" y="19860"/>
                    <a:pt x="12079" y="19837"/>
                  </a:cubicBezTo>
                  <a:cubicBezTo>
                    <a:pt x="12126" y="19766"/>
                    <a:pt x="12385" y="19743"/>
                    <a:pt x="12385" y="19743"/>
                  </a:cubicBezTo>
                  <a:cubicBezTo>
                    <a:pt x="12385" y="19743"/>
                    <a:pt x="12385" y="19743"/>
                    <a:pt x="12385" y="19743"/>
                  </a:cubicBezTo>
                  <a:cubicBezTo>
                    <a:pt x="12385" y="19743"/>
                    <a:pt x="12645" y="19696"/>
                    <a:pt x="12716" y="19719"/>
                  </a:cubicBezTo>
                  <a:cubicBezTo>
                    <a:pt x="12739" y="19743"/>
                    <a:pt x="12928" y="20096"/>
                    <a:pt x="13116" y="20426"/>
                  </a:cubicBezTo>
                  <a:cubicBezTo>
                    <a:pt x="13305" y="20779"/>
                    <a:pt x="13541" y="21132"/>
                    <a:pt x="13588" y="21156"/>
                  </a:cubicBezTo>
                  <a:cubicBezTo>
                    <a:pt x="13730" y="21203"/>
                    <a:pt x="14060" y="21085"/>
                    <a:pt x="14154" y="20991"/>
                  </a:cubicBezTo>
                  <a:cubicBezTo>
                    <a:pt x="14178" y="20944"/>
                    <a:pt x="14178" y="20544"/>
                    <a:pt x="14178" y="20120"/>
                  </a:cubicBezTo>
                  <a:cubicBezTo>
                    <a:pt x="14154" y="19719"/>
                    <a:pt x="14130" y="19342"/>
                    <a:pt x="14130" y="19295"/>
                  </a:cubicBezTo>
                  <a:cubicBezTo>
                    <a:pt x="14178" y="19201"/>
                    <a:pt x="14413" y="19154"/>
                    <a:pt x="14413" y="19154"/>
                  </a:cubicBezTo>
                  <a:cubicBezTo>
                    <a:pt x="14413" y="19154"/>
                    <a:pt x="14413" y="19154"/>
                    <a:pt x="14413" y="19154"/>
                  </a:cubicBezTo>
                  <a:cubicBezTo>
                    <a:pt x="14413" y="19154"/>
                    <a:pt x="14649" y="19012"/>
                    <a:pt x="14720" y="19036"/>
                  </a:cubicBezTo>
                  <a:cubicBezTo>
                    <a:pt x="14767" y="19036"/>
                    <a:pt x="15027" y="19342"/>
                    <a:pt x="15286" y="19648"/>
                  </a:cubicBezTo>
                  <a:cubicBezTo>
                    <a:pt x="15569" y="19931"/>
                    <a:pt x="15852" y="20214"/>
                    <a:pt x="15923" y="20237"/>
                  </a:cubicBezTo>
                  <a:cubicBezTo>
                    <a:pt x="16041" y="20237"/>
                    <a:pt x="16371" y="20049"/>
                    <a:pt x="16418" y="19931"/>
                  </a:cubicBezTo>
                  <a:cubicBezTo>
                    <a:pt x="16441" y="19884"/>
                    <a:pt x="16347" y="19484"/>
                    <a:pt x="16229" y="19107"/>
                  </a:cubicBezTo>
                  <a:cubicBezTo>
                    <a:pt x="16135" y="18706"/>
                    <a:pt x="15993" y="18329"/>
                    <a:pt x="16017" y="18306"/>
                  </a:cubicBezTo>
                  <a:cubicBezTo>
                    <a:pt x="16017" y="18212"/>
                    <a:pt x="16253" y="18094"/>
                    <a:pt x="16253" y="18094"/>
                  </a:cubicBezTo>
                  <a:cubicBezTo>
                    <a:pt x="16253" y="18094"/>
                    <a:pt x="16253" y="18094"/>
                    <a:pt x="16253" y="18094"/>
                  </a:cubicBezTo>
                  <a:cubicBezTo>
                    <a:pt x="16253" y="18094"/>
                    <a:pt x="16441" y="17905"/>
                    <a:pt x="16536" y="17905"/>
                  </a:cubicBezTo>
                  <a:cubicBezTo>
                    <a:pt x="16559" y="17905"/>
                    <a:pt x="16889" y="18141"/>
                    <a:pt x="17220" y="18377"/>
                  </a:cubicBezTo>
                  <a:cubicBezTo>
                    <a:pt x="17550" y="18589"/>
                    <a:pt x="17880" y="18801"/>
                    <a:pt x="17951" y="18801"/>
                  </a:cubicBezTo>
                  <a:cubicBezTo>
                    <a:pt x="18092" y="18777"/>
                    <a:pt x="18351" y="18518"/>
                    <a:pt x="18375" y="18400"/>
                  </a:cubicBezTo>
                  <a:cubicBezTo>
                    <a:pt x="18375" y="18353"/>
                    <a:pt x="18210" y="17976"/>
                    <a:pt x="18021" y="17623"/>
                  </a:cubicBezTo>
                  <a:cubicBezTo>
                    <a:pt x="17809" y="17269"/>
                    <a:pt x="17620" y="16940"/>
                    <a:pt x="17597" y="16893"/>
                  </a:cubicBezTo>
                  <a:cubicBezTo>
                    <a:pt x="17597" y="16798"/>
                    <a:pt x="17785" y="16633"/>
                    <a:pt x="17785" y="16633"/>
                  </a:cubicBezTo>
                  <a:cubicBezTo>
                    <a:pt x="17785" y="16633"/>
                    <a:pt x="17785" y="16633"/>
                    <a:pt x="17785" y="16633"/>
                  </a:cubicBezTo>
                  <a:cubicBezTo>
                    <a:pt x="17785" y="16633"/>
                    <a:pt x="17951" y="16421"/>
                    <a:pt x="18021" y="16398"/>
                  </a:cubicBezTo>
                  <a:cubicBezTo>
                    <a:pt x="18068" y="16398"/>
                    <a:pt x="18422" y="16539"/>
                    <a:pt x="18799" y="16681"/>
                  </a:cubicBezTo>
                  <a:cubicBezTo>
                    <a:pt x="19153" y="16822"/>
                    <a:pt x="19554" y="16963"/>
                    <a:pt x="19625" y="16940"/>
                  </a:cubicBezTo>
                  <a:cubicBezTo>
                    <a:pt x="19743" y="16893"/>
                    <a:pt x="19931" y="16586"/>
                    <a:pt x="19931" y="16445"/>
                  </a:cubicBezTo>
                  <a:cubicBezTo>
                    <a:pt x="19931" y="16398"/>
                    <a:pt x="19672" y="16068"/>
                    <a:pt x="19413" y="15785"/>
                  </a:cubicBezTo>
                  <a:cubicBezTo>
                    <a:pt x="19130" y="15479"/>
                    <a:pt x="18847" y="15197"/>
                    <a:pt x="18847" y="15173"/>
                  </a:cubicBezTo>
                  <a:cubicBezTo>
                    <a:pt x="18823" y="15079"/>
                    <a:pt x="18965" y="14867"/>
                    <a:pt x="18965" y="14867"/>
                  </a:cubicBezTo>
                  <a:cubicBezTo>
                    <a:pt x="18965" y="14867"/>
                    <a:pt x="18965" y="14867"/>
                    <a:pt x="18965" y="14867"/>
                  </a:cubicBezTo>
                  <a:cubicBezTo>
                    <a:pt x="18965" y="14867"/>
                    <a:pt x="19059" y="14631"/>
                    <a:pt x="19130" y="14584"/>
                  </a:cubicBezTo>
                  <a:cubicBezTo>
                    <a:pt x="19153" y="14561"/>
                    <a:pt x="19554" y="14631"/>
                    <a:pt x="19931" y="14678"/>
                  </a:cubicBezTo>
                  <a:cubicBezTo>
                    <a:pt x="20332" y="14749"/>
                    <a:pt x="20733" y="14773"/>
                    <a:pt x="20804" y="14725"/>
                  </a:cubicBezTo>
                  <a:cubicBezTo>
                    <a:pt x="20922" y="14678"/>
                    <a:pt x="21040" y="14325"/>
                    <a:pt x="20992" y="14207"/>
                  </a:cubicBezTo>
                  <a:cubicBezTo>
                    <a:pt x="20992" y="14137"/>
                    <a:pt x="20662" y="13901"/>
                    <a:pt x="20332" y="13665"/>
                  </a:cubicBezTo>
                  <a:cubicBezTo>
                    <a:pt x="20002" y="13430"/>
                    <a:pt x="19648" y="13242"/>
                    <a:pt x="19625" y="13194"/>
                  </a:cubicBezTo>
                  <a:cubicBezTo>
                    <a:pt x="19578" y="13124"/>
                    <a:pt x="19672" y="12888"/>
                    <a:pt x="19672" y="12888"/>
                  </a:cubicBezTo>
                  <a:cubicBezTo>
                    <a:pt x="19672" y="12888"/>
                    <a:pt x="19672" y="12888"/>
                    <a:pt x="19672" y="12888"/>
                  </a:cubicBezTo>
                  <a:cubicBezTo>
                    <a:pt x="19696" y="12888"/>
                    <a:pt x="19719" y="12629"/>
                    <a:pt x="19790" y="12582"/>
                  </a:cubicBezTo>
                  <a:cubicBezTo>
                    <a:pt x="19813" y="12535"/>
                    <a:pt x="20191" y="12535"/>
                    <a:pt x="20592" y="12488"/>
                  </a:cubicBezTo>
                  <a:cubicBezTo>
                    <a:pt x="20992" y="12441"/>
                    <a:pt x="21393" y="12370"/>
                    <a:pt x="21441" y="12323"/>
                  </a:cubicBezTo>
                  <a:cubicBezTo>
                    <a:pt x="21535" y="12229"/>
                    <a:pt x="21582" y="11875"/>
                    <a:pt x="21511" y="11758"/>
                  </a:cubicBezTo>
                  <a:cubicBezTo>
                    <a:pt x="21488" y="11710"/>
                    <a:pt x="21110" y="11546"/>
                    <a:pt x="20733" y="11404"/>
                  </a:cubicBezTo>
                  <a:close/>
                </a:path>
              </a:pathLst>
            </a:custGeom>
            <a:solidFill>
              <a:srgbClr val="C0392B"/>
            </a:soli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7" name="Shape 384">
              <a:extLst>
                <a:ext uri="{FF2B5EF4-FFF2-40B4-BE49-F238E27FC236}">
                  <a16:creationId xmlns:a16="http://schemas.microsoft.com/office/drawing/2014/main" id="{FFDEC5EC-0309-473F-F276-93E7C58181E0}"/>
                </a:ext>
              </a:extLst>
            </p:cNvPr>
            <p:cNvSpPr/>
            <p:nvPr/>
          </p:nvSpPr>
          <p:spPr>
            <a:xfrm rot="10800000" flipH="1">
              <a:off x="9801625" y="1924093"/>
              <a:ext cx="1161248" cy="1161966"/>
            </a:xfrm>
            <a:prstGeom prst="ellipse">
              <a:avLst/>
            </a:prstGeom>
            <a:gradFill flip="none" rotWithShape="1">
              <a:gsLst>
                <a:gs pos="0">
                  <a:srgbClr val="D9D9D9"/>
                </a:gs>
                <a:gs pos="100000">
                  <a:srgbClr val="FFFFFF"/>
                </a:gs>
              </a:gsLst>
              <a:lin ang="90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96230C3D-78C4-96FD-B4A6-23B59D0F8BCA}"/>
              </a:ext>
            </a:extLst>
          </p:cNvPr>
          <p:cNvGrpSpPr/>
          <p:nvPr/>
        </p:nvGrpSpPr>
        <p:grpSpPr>
          <a:xfrm>
            <a:off x="2427891" y="3389034"/>
            <a:ext cx="1733460" cy="1736346"/>
            <a:chOff x="9548907" y="1670346"/>
            <a:chExt cx="1666685" cy="1669460"/>
          </a:xfrm>
        </p:grpSpPr>
        <p:sp>
          <p:nvSpPr>
            <p:cNvPr id="19" name="Shape 383">
              <a:extLst>
                <a:ext uri="{FF2B5EF4-FFF2-40B4-BE49-F238E27FC236}">
                  <a16:creationId xmlns:a16="http://schemas.microsoft.com/office/drawing/2014/main" id="{DB16803D-A8AA-C1E0-CD50-910EEE7D5897}"/>
                </a:ext>
              </a:extLst>
            </p:cNvPr>
            <p:cNvSpPr/>
            <p:nvPr/>
          </p:nvSpPr>
          <p:spPr>
            <a:xfrm rot="10800000" flipH="1">
              <a:off x="9548907" y="1670346"/>
              <a:ext cx="1666685" cy="16694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6" h="21552" extrusionOk="0">
                  <a:moveTo>
                    <a:pt x="20733" y="11404"/>
                  </a:moveTo>
                  <a:cubicBezTo>
                    <a:pt x="20356" y="11263"/>
                    <a:pt x="19979" y="11122"/>
                    <a:pt x="19955" y="11098"/>
                  </a:cubicBezTo>
                  <a:cubicBezTo>
                    <a:pt x="19884" y="11027"/>
                    <a:pt x="19931" y="10792"/>
                    <a:pt x="19931" y="10792"/>
                  </a:cubicBezTo>
                  <a:cubicBezTo>
                    <a:pt x="19931" y="10768"/>
                    <a:pt x="19931" y="10768"/>
                    <a:pt x="19931" y="10768"/>
                  </a:cubicBezTo>
                  <a:cubicBezTo>
                    <a:pt x="19931" y="10768"/>
                    <a:pt x="19908" y="10509"/>
                    <a:pt x="19955" y="10462"/>
                  </a:cubicBezTo>
                  <a:cubicBezTo>
                    <a:pt x="19979" y="10415"/>
                    <a:pt x="20356" y="10321"/>
                    <a:pt x="20733" y="10179"/>
                  </a:cubicBezTo>
                  <a:cubicBezTo>
                    <a:pt x="21110" y="10038"/>
                    <a:pt x="21488" y="9897"/>
                    <a:pt x="21511" y="9826"/>
                  </a:cubicBezTo>
                  <a:cubicBezTo>
                    <a:pt x="21582" y="9732"/>
                    <a:pt x="21535" y="9355"/>
                    <a:pt x="21441" y="9261"/>
                  </a:cubicBezTo>
                  <a:cubicBezTo>
                    <a:pt x="21417" y="9214"/>
                    <a:pt x="21016" y="9143"/>
                    <a:pt x="20615" y="9096"/>
                  </a:cubicBezTo>
                  <a:cubicBezTo>
                    <a:pt x="20214" y="9049"/>
                    <a:pt x="19813" y="9002"/>
                    <a:pt x="19790" y="8978"/>
                  </a:cubicBezTo>
                  <a:cubicBezTo>
                    <a:pt x="19696" y="8931"/>
                    <a:pt x="19672" y="8672"/>
                    <a:pt x="19672" y="8672"/>
                  </a:cubicBezTo>
                  <a:cubicBezTo>
                    <a:pt x="19672" y="8672"/>
                    <a:pt x="19672" y="8672"/>
                    <a:pt x="19672" y="8672"/>
                  </a:cubicBezTo>
                  <a:cubicBezTo>
                    <a:pt x="19672" y="8672"/>
                    <a:pt x="19601" y="8436"/>
                    <a:pt x="19625" y="8366"/>
                  </a:cubicBezTo>
                  <a:cubicBezTo>
                    <a:pt x="19648" y="8318"/>
                    <a:pt x="19979" y="8130"/>
                    <a:pt x="20332" y="7918"/>
                  </a:cubicBezTo>
                  <a:cubicBezTo>
                    <a:pt x="20662" y="7706"/>
                    <a:pt x="20992" y="7447"/>
                    <a:pt x="21016" y="7400"/>
                  </a:cubicBezTo>
                  <a:cubicBezTo>
                    <a:pt x="21063" y="7259"/>
                    <a:pt x="20922" y="6929"/>
                    <a:pt x="20827" y="6858"/>
                  </a:cubicBezTo>
                  <a:cubicBezTo>
                    <a:pt x="20757" y="6811"/>
                    <a:pt x="20356" y="6835"/>
                    <a:pt x="19955" y="6882"/>
                  </a:cubicBezTo>
                  <a:cubicBezTo>
                    <a:pt x="19554" y="6929"/>
                    <a:pt x="19177" y="6976"/>
                    <a:pt x="19130" y="6952"/>
                  </a:cubicBezTo>
                  <a:cubicBezTo>
                    <a:pt x="19035" y="6929"/>
                    <a:pt x="18965" y="6693"/>
                    <a:pt x="18965" y="6693"/>
                  </a:cubicBezTo>
                  <a:cubicBezTo>
                    <a:pt x="18965" y="6693"/>
                    <a:pt x="18965" y="6693"/>
                    <a:pt x="18965" y="6693"/>
                  </a:cubicBezTo>
                  <a:cubicBezTo>
                    <a:pt x="18965" y="6693"/>
                    <a:pt x="18823" y="6458"/>
                    <a:pt x="18823" y="6387"/>
                  </a:cubicBezTo>
                  <a:cubicBezTo>
                    <a:pt x="18847" y="6363"/>
                    <a:pt x="19130" y="6081"/>
                    <a:pt x="19413" y="5798"/>
                  </a:cubicBezTo>
                  <a:cubicBezTo>
                    <a:pt x="19672" y="5515"/>
                    <a:pt x="19955" y="5209"/>
                    <a:pt x="19955" y="5139"/>
                  </a:cubicBezTo>
                  <a:cubicBezTo>
                    <a:pt x="19955" y="4997"/>
                    <a:pt x="19766" y="4691"/>
                    <a:pt x="19648" y="4667"/>
                  </a:cubicBezTo>
                  <a:cubicBezTo>
                    <a:pt x="19578" y="4644"/>
                    <a:pt x="19200" y="4738"/>
                    <a:pt x="18799" y="4879"/>
                  </a:cubicBezTo>
                  <a:cubicBezTo>
                    <a:pt x="18422" y="4997"/>
                    <a:pt x="18068" y="5162"/>
                    <a:pt x="18021" y="5162"/>
                  </a:cubicBezTo>
                  <a:cubicBezTo>
                    <a:pt x="17927" y="5139"/>
                    <a:pt x="17785" y="4927"/>
                    <a:pt x="17785" y="4927"/>
                  </a:cubicBezTo>
                  <a:cubicBezTo>
                    <a:pt x="17785" y="4927"/>
                    <a:pt x="17785" y="4927"/>
                    <a:pt x="17785" y="4927"/>
                  </a:cubicBezTo>
                  <a:cubicBezTo>
                    <a:pt x="17785" y="4927"/>
                    <a:pt x="17620" y="4738"/>
                    <a:pt x="17597" y="4667"/>
                  </a:cubicBezTo>
                  <a:cubicBezTo>
                    <a:pt x="17597" y="4620"/>
                    <a:pt x="17809" y="4291"/>
                    <a:pt x="18021" y="3961"/>
                  </a:cubicBezTo>
                  <a:cubicBezTo>
                    <a:pt x="18234" y="3607"/>
                    <a:pt x="18422" y="3254"/>
                    <a:pt x="18399" y="3183"/>
                  </a:cubicBezTo>
                  <a:cubicBezTo>
                    <a:pt x="18375" y="3042"/>
                    <a:pt x="18116" y="2807"/>
                    <a:pt x="17998" y="2783"/>
                  </a:cubicBezTo>
                  <a:cubicBezTo>
                    <a:pt x="17927" y="2783"/>
                    <a:pt x="17573" y="2971"/>
                    <a:pt x="17243" y="3183"/>
                  </a:cubicBezTo>
                  <a:cubicBezTo>
                    <a:pt x="16889" y="3395"/>
                    <a:pt x="16559" y="3631"/>
                    <a:pt x="16512" y="3631"/>
                  </a:cubicBezTo>
                  <a:cubicBezTo>
                    <a:pt x="16441" y="3655"/>
                    <a:pt x="16253" y="3466"/>
                    <a:pt x="16253" y="3466"/>
                  </a:cubicBezTo>
                  <a:cubicBezTo>
                    <a:pt x="16253" y="3466"/>
                    <a:pt x="16253" y="3466"/>
                    <a:pt x="16253" y="3466"/>
                  </a:cubicBezTo>
                  <a:cubicBezTo>
                    <a:pt x="16253" y="3466"/>
                    <a:pt x="16041" y="3325"/>
                    <a:pt x="16017" y="3254"/>
                  </a:cubicBezTo>
                  <a:cubicBezTo>
                    <a:pt x="15993" y="3231"/>
                    <a:pt x="16135" y="2854"/>
                    <a:pt x="16253" y="2477"/>
                  </a:cubicBezTo>
                  <a:cubicBezTo>
                    <a:pt x="16371" y="2100"/>
                    <a:pt x="16465" y="1700"/>
                    <a:pt x="16441" y="1629"/>
                  </a:cubicBezTo>
                  <a:cubicBezTo>
                    <a:pt x="16394" y="1511"/>
                    <a:pt x="16088" y="1346"/>
                    <a:pt x="15946" y="1346"/>
                  </a:cubicBezTo>
                  <a:cubicBezTo>
                    <a:pt x="15899" y="1346"/>
                    <a:pt x="15592" y="1629"/>
                    <a:pt x="15310" y="1912"/>
                  </a:cubicBezTo>
                  <a:cubicBezTo>
                    <a:pt x="15027" y="2194"/>
                    <a:pt x="14767" y="2500"/>
                    <a:pt x="14720" y="2524"/>
                  </a:cubicBezTo>
                  <a:cubicBezTo>
                    <a:pt x="14649" y="2548"/>
                    <a:pt x="14413" y="2406"/>
                    <a:pt x="14413" y="2406"/>
                  </a:cubicBezTo>
                  <a:cubicBezTo>
                    <a:pt x="14413" y="2406"/>
                    <a:pt x="14413" y="2406"/>
                    <a:pt x="14413" y="2406"/>
                  </a:cubicBezTo>
                  <a:cubicBezTo>
                    <a:pt x="14413" y="2406"/>
                    <a:pt x="14178" y="2336"/>
                    <a:pt x="14130" y="2265"/>
                  </a:cubicBezTo>
                  <a:cubicBezTo>
                    <a:pt x="14107" y="2218"/>
                    <a:pt x="14154" y="1841"/>
                    <a:pt x="14178" y="1440"/>
                  </a:cubicBezTo>
                  <a:cubicBezTo>
                    <a:pt x="14225" y="1040"/>
                    <a:pt x="14225" y="640"/>
                    <a:pt x="14178" y="592"/>
                  </a:cubicBezTo>
                  <a:cubicBezTo>
                    <a:pt x="14107" y="475"/>
                    <a:pt x="13753" y="380"/>
                    <a:pt x="13635" y="428"/>
                  </a:cubicBezTo>
                  <a:cubicBezTo>
                    <a:pt x="13588" y="428"/>
                    <a:pt x="13352" y="781"/>
                    <a:pt x="13140" y="1111"/>
                  </a:cubicBezTo>
                  <a:cubicBezTo>
                    <a:pt x="12928" y="1464"/>
                    <a:pt x="12739" y="1817"/>
                    <a:pt x="12716" y="1841"/>
                  </a:cubicBezTo>
                  <a:cubicBezTo>
                    <a:pt x="12645" y="1888"/>
                    <a:pt x="12385" y="1817"/>
                    <a:pt x="12385" y="1817"/>
                  </a:cubicBezTo>
                  <a:cubicBezTo>
                    <a:pt x="12385" y="1794"/>
                    <a:pt x="12385" y="1794"/>
                    <a:pt x="12385" y="1794"/>
                  </a:cubicBezTo>
                  <a:cubicBezTo>
                    <a:pt x="12385" y="1794"/>
                    <a:pt x="12126" y="1794"/>
                    <a:pt x="12079" y="1723"/>
                  </a:cubicBezTo>
                  <a:cubicBezTo>
                    <a:pt x="12055" y="1700"/>
                    <a:pt x="12008" y="1299"/>
                    <a:pt x="11937" y="922"/>
                  </a:cubicBezTo>
                  <a:cubicBezTo>
                    <a:pt x="11867" y="522"/>
                    <a:pt x="11796" y="121"/>
                    <a:pt x="11749" y="74"/>
                  </a:cubicBezTo>
                  <a:cubicBezTo>
                    <a:pt x="11631" y="-20"/>
                    <a:pt x="11277" y="-20"/>
                    <a:pt x="11159" y="51"/>
                  </a:cubicBezTo>
                  <a:cubicBezTo>
                    <a:pt x="11112" y="74"/>
                    <a:pt x="10971" y="451"/>
                    <a:pt x="10853" y="852"/>
                  </a:cubicBezTo>
                  <a:cubicBezTo>
                    <a:pt x="10735" y="1228"/>
                    <a:pt x="10617" y="1605"/>
                    <a:pt x="10593" y="1652"/>
                  </a:cubicBezTo>
                  <a:cubicBezTo>
                    <a:pt x="10523" y="1700"/>
                    <a:pt x="10287" y="1676"/>
                    <a:pt x="10287" y="1676"/>
                  </a:cubicBezTo>
                  <a:cubicBezTo>
                    <a:pt x="10263" y="1676"/>
                    <a:pt x="10263" y="1676"/>
                    <a:pt x="10263" y="1676"/>
                  </a:cubicBezTo>
                  <a:cubicBezTo>
                    <a:pt x="10263" y="1676"/>
                    <a:pt x="10027" y="1723"/>
                    <a:pt x="9957" y="1676"/>
                  </a:cubicBezTo>
                  <a:cubicBezTo>
                    <a:pt x="9910" y="1652"/>
                    <a:pt x="9792" y="1299"/>
                    <a:pt x="9627" y="922"/>
                  </a:cubicBezTo>
                  <a:cubicBezTo>
                    <a:pt x="9485" y="545"/>
                    <a:pt x="9296" y="192"/>
                    <a:pt x="9249" y="145"/>
                  </a:cubicBezTo>
                  <a:cubicBezTo>
                    <a:pt x="9131" y="98"/>
                    <a:pt x="8778" y="168"/>
                    <a:pt x="8683" y="263"/>
                  </a:cubicBezTo>
                  <a:cubicBezTo>
                    <a:pt x="8636" y="286"/>
                    <a:pt x="8589" y="710"/>
                    <a:pt x="8542" y="1087"/>
                  </a:cubicBezTo>
                  <a:cubicBezTo>
                    <a:pt x="8518" y="1511"/>
                    <a:pt x="8518" y="1888"/>
                    <a:pt x="8495" y="1935"/>
                  </a:cubicBezTo>
                  <a:cubicBezTo>
                    <a:pt x="8448" y="2006"/>
                    <a:pt x="8188" y="2053"/>
                    <a:pt x="8188" y="2053"/>
                  </a:cubicBezTo>
                  <a:cubicBezTo>
                    <a:pt x="8188" y="2053"/>
                    <a:pt x="8188" y="2053"/>
                    <a:pt x="8188" y="2053"/>
                  </a:cubicBezTo>
                  <a:cubicBezTo>
                    <a:pt x="8188" y="2053"/>
                    <a:pt x="7952" y="2147"/>
                    <a:pt x="7882" y="2124"/>
                  </a:cubicBezTo>
                  <a:cubicBezTo>
                    <a:pt x="7834" y="2100"/>
                    <a:pt x="7622" y="1770"/>
                    <a:pt x="7386" y="1464"/>
                  </a:cubicBezTo>
                  <a:cubicBezTo>
                    <a:pt x="7151" y="1134"/>
                    <a:pt x="6891" y="804"/>
                    <a:pt x="6820" y="804"/>
                  </a:cubicBezTo>
                  <a:cubicBezTo>
                    <a:pt x="6703" y="757"/>
                    <a:pt x="6372" y="922"/>
                    <a:pt x="6302" y="1016"/>
                  </a:cubicBezTo>
                  <a:cubicBezTo>
                    <a:pt x="6278" y="1087"/>
                    <a:pt x="6325" y="1488"/>
                    <a:pt x="6372" y="1888"/>
                  </a:cubicBezTo>
                  <a:cubicBezTo>
                    <a:pt x="6443" y="2265"/>
                    <a:pt x="6514" y="2665"/>
                    <a:pt x="6514" y="2712"/>
                  </a:cubicBezTo>
                  <a:cubicBezTo>
                    <a:pt x="6490" y="2783"/>
                    <a:pt x="6254" y="2877"/>
                    <a:pt x="6254" y="2877"/>
                  </a:cubicBezTo>
                  <a:cubicBezTo>
                    <a:pt x="6254" y="2877"/>
                    <a:pt x="6254" y="2877"/>
                    <a:pt x="6254" y="2877"/>
                  </a:cubicBezTo>
                  <a:cubicBezTo>
                    <a:pt x="6254" y="2877"/>
                    <a:pt x="6042" y="3042"/>
                    <a:pt x="5948" y="3019"/>
                  </a:cubicBezTo>
                  <a:cubicBezTo>
                    <a:pt x="5924" y="3019"/>
                    <a:pt x="5641" y="2759"/>
                    <a:pt x="5335" y="2500"/>
                  </a:cubicBezTo>
                  <a:cubicBezTo>
                    <a:pt x="5028" y="2241"/>
                    <a:pt x="4698" y="1982"/>
                    <a:pt x="4627" y="1982"/>
                  </a:cubicBezTo>
                  <a:cubicBezTo>
                    <a:pt x="4510" y="1982"/>
                    <a:pt x="4203" y="2218"/>
                    <a:pt x="4179" y="2336"/>
                  </a:cubicBezTo>
                  <a:cubicBezTo>
                    <a:pt x="4156" y="2383"/>
                    <a:pt x="4297" y="2759"/>
                    <a:pt x="4439" y="3136"/>
                  </a:cubicBezTo>
                  <a:cubicBezTo>
                    <a:pt x="4604" y="3513"/>
                    <a:pt x="4769" y="3867"/>
                    <a:pt x="4769" y="3914"/>
                  </a:cubicBezTo>
                  <a:cubicBezTo>
                    <a:pt x="4769" y="4008"/>
                    <a:pt x="4557" y="4149"/>
                    <a:pt x="4557" y="4149"/>
                  </a:cubicBezTo>
                  <a:cubicBezTo>
                    <a:pt x="4557" y="4149"/>
                    <a:pt x="4557" y="4149"/>
                    <a:pt x="4557" y="4149"/>
                  </a:cubicBezTo>
                  <a:cubicBezTo>
                    <a:pt x="4557" y="4149"/>
                    <a:pt x="4368" y="4338"/>
                    <a:pt x="4297" y="4361"/>
                  </a:cubicBezTo>
                  <a:cubicBezTo>
                    <a:pt x="4250" y="4361"/>
                    <a:pt x="3920" y="4173"/>
                    <a:pt x="3566" y="3984"/>
                  </a:cubicBezTo>
                  <a:cubicBezTo>
                    <a:pt x="3213" y="3796"/>
                    <a:pt x="2835" y="3631"/>
                    <a:pt x="2765" y="3655"/>
                  </a:cubicBezTo>
                  <a:cubicBezTo>
                    <a:pt x="2647" y="3678"/>
                    <a:pt x="2411" y="3961"/>
                    <a:pt x="2411" y="4079"/>
                  </a:cubicBezTo>
                  <a:cubicBezTo>
                    <a:pt x="2411" y="4149"/>
                    <a:pt x="2623" y="4479"/>
                    <a:pt x="2859" y="4809"/>
                  </a:cubicBezTo>
                  <a:cubicBezTo>
                    <a:pt x="3095" y="5139"/>
                    <a:pt x="3330" y="5445"/>
                    <a:pt x="3354" y="5492"/>
                  </a:cubicBezTo>
                  <a:cubicBezTo>
                    <a:pt x="3354" y="5586"/>
                    <a:pt x="3189" y="5775"/>
                    <a:pt x="3189" y="5775"/>
                  </a:cubicBezTo>
                  <a:cubicBezTo>
                    <a:pt x="3189" y="5775"/>
                    <a:pt x="3189" y="5775"/>
                    <a:pt x="3189" y="5775"/>
                  </a:cubicBezTo>
                  <a:cubicBezTo>
                    <a:pt x="3189" y="5775"/>
                    <a:pt x="3071" y="6010"/>
                    <a:pt x="3000" y="6034"/>
                  </a:cubicBezTo>
                  <a:cubicBezTo>
                    <a:pt x="2953" y="6034"/>
                    <a:pt x="2576" y="5939"/>
                    <a:pt x="2199" y="5822"/>
                  </a:cubicBezTo>
                  <a:cubicBezTo>
                    <a:pt x="1798" y="5727"/>
                    <a:pt x="1397" y="5657"/>
                    <a:pt x="1350" y="5680"/>
                  </a:cubicBezTo>
                  <a:cubicBezTo>
                    <a:pt x="1208" y="5751"/>
                    <a:pt x="1067" y="6081"/>
                    <a:pt x="1090" y="6199"/>
                  </a:cubicBezTo>
                  <a:cubicBezTo>
                    <a:pt x="1090" y="6246"/>
                    <a:pt x="1397" y="6552"/>
                    <a:pt x="1680" y="6811"/>
                  </a:cubicBezTo>
                  <a:cubicBezTo>
                    <a:pt x="1986" y="7070"/>
                    <a:pt x="2293" y="7306"/>
                    <a:pt x="2316" y="7353"/>
                  </a:cubicBezTo>
                  <a:cubicBezTo>
                    <a:pt x="2364" y="7447"/>
                    <a:pt x="2246" y="7659"/>
                    <a:pt x="2246" y="7659"/>
                  </a:cubicBezTo>
                  <a:cubicBezTo>
                    <a:pt x="2246" y="7659"/>
                    <a:pt x="2246" y="7659"/>
                    <a:pt x="2246" y="7659"/>
                  </a:cubicBezTo>
                  <a:cubicBezTo>
                    <a:pt x="2222" y="7659"/>
                    <a:pt x="2175" y="7918"/>
                    <a:pt x="2104" y="7965"/>
                  </a:cubicBezTo>
                  <a:cubicBezTo>
                    <a:pt x="2081" y="7989"/>
                    <a:pt x="1680" y="7965"/>
                    <a:pt x="1279" y="7942"/>
                  </a:cubicBezTo>
                  <a:cubicBezTo>
                    <a:pt x="878" y="7942"/>
                    <a:pt x="477" y="7965"/>
                    <a:pt x="430" y="8012"/>
                  </a:cubicBezTo>
                  <a:cubicBezTo>
                    <a:pt x="312" y="8083"/>
                    <a:pt x="241" y="8436"/>
                    <a:pt x="289" y="8554"/>
                  </a:cubicBezTo>
                  <a:cubicBezTo>
                    <a:pt x="312" y="8625"/>
                    <a:pt x="666" y="8837"/>
                    <a:pt x="1020" y="9002"/>
                  </a:cubicBezTo>
                  <a:cubicBezTo>
                    <a:pt x="1373" y="9190"/>
                    <a:pt x="1727" y="9355"/>
                    <a:pt x="1774" y="9402"/>
                  </a:cubicBezTo>
                  <a:cubicBezTo>
                    <a:pt x="1821" y="9473"/>
                    <a:pt x="1751" y="9708"/>
                    <a:pt x="1751" y="9708"/>
                  </a:cubicBezTo>
                  <a:cubicBezTo>
                    <a:pt x="1751" y="9732"/>
                    <a:pt x="1751" y="9732"/>
                    <a:pt x="1751" y="9732"/>
                  </a:cubicBezTo>
                  <a:cubicBezTo>
                    <a:pt x="1751" y="9732"/>
                    <a:pt x="1751" y="9967"/>
                    <a:pt x="1680" y="10038"/>
                  </a:cubicBezTo>
                  <a:cubicBezTo>
                    <a:pt x="1656" y="10062"/>
                    <a:pt x="1279" y="10132"/>
                    <a:pt x="878" y="10226"/>
                  </a:cubicBezTo>
                  <a:cubicBezTo>
                    <a:pt x="501" y="10321"/>
                    <a:pt x="100" y="10415"/>
                    <a:pt x="53" y="10462"/>
                  </a:cubicBezTo>
                  <a:cubicBezTo>
                    <a:pt x="-18" y="10580"/>
                    <a:pt x="-18" y="10933"/>
                    <a:pt x="53" y="11051"/>
                  </a:cubicBezTo>
                  <a:cubicBezTo>
                    <a:pt x="100" y="11098"/>
                    <a:pt x="477" y="11216"/>
                    <a:pt x="878" y="11310"/>
                  </a:cubicBezTo>
                  <a:cubicBezTo>
                    <a:pt x="1255" y="11404"/>
                    <a:pt x="1656" y="11498"/>
                    <a:pt x="1680" y="11522"/>
                  </a:cubicBezTo>
                  <a:cubicBezTo>
                    <a:pt x="1751" y="11569"/>
                    <a:pt x="1751" y="11828"/>
                    <a:pt x="1751" y="11828"/>
                  </a:cubicBezTo>
                  <a:cubicBezTo>
                    <a:pt x="1751" y="11828"/>
                    <a:pt x="1751" y="11828"/>
                    <a:pt x="1751" y="11828"/>
                  </a:cubicBezTo>
                  <a:cubicBezTo>
                    <a:pt x="1751" y="11828"/>
                    <a:pt x="1798" y="12087"/>
                    <a:pt x="1774" y="12158"/>
                  </a:cubicBezTo>
                  <a:cubicBezTo>
                    <a:pt x="1751" y="12205"/>
                    <a:pt x="1373" y="12346"/>
                    <a:pt x="1020" y="12535"/>
                  </a:cubicBezTo>
                  <a:cubicBezTo>
                    <a:pt x="666" y="12700"/>
                    <a:pt x="312" y="12888"/>
                    <a:pt x="289" y="12959"/>
                  </a:cubicBezTo>
                  <a:cubicBezTo>
                    <a:pt x="218" y="13077"/>
                    <a:pt x="312" y="13430"/>
                    <a:pt x="406" y="13501"/>
                  </a:cubicBezTo>
                  <a:cubicBezTo>
                    <a:pt x="454" y="13548"/>
                    <a:pt x="854" y="13571"/>
                    <a:pt x="1255" y="13595"/>
                  </a:cubicBezTo>
                  <a:cubicBezTo>
                    <a:pt x="1656" y="13595"/>
                    <a:pt x="2057" y="13571"/>
                    <a:pt x="2104" y="13595"/>
                  </a:cubicBezTo>
                  <a:cubicBezTo>
                    <a:pt x="2175" y="13642"/>
                    <a:pt x="2246" y="13901"/>
                    <a:pt x="2246" y="13901"/>
                  </a:cubicBezTo>
                  <a:cubicBezTo>
                    <a:pt x="2246" y="13901"/>
                    <a:pt x="2246" y="13901"/>
                    <a:pt x="2246" y="13901"/>
                  </a:cubicBezTo>
                  <a:cubicBezTo>
                    <a:pt x="2246" y="13901"/>
                    <a:pt x="2340" y="14137"/>
                    <a:pt x="2316" y="14207"/>
                  </a:cubicBezTo>
                  <a:cubicBezTo>
                    <a:pt x="2316" y="14254"/>
                    <a:pt x="2010" y="14466"/>
                    <a:pt x="1680" y="14725"/>
                  </a:cubicBezTo>
                  <a:cubicBezTo>
                    <a:pt x="1373" y="14985"/>
                    <a:pt x="1090" y="15267"/>
                    <a:pt x="1067" y="15314"/>
                  </a:cubicBezTo>
                  <a:cubicBezTo>
                    <a:pt x="1043" y="15456"/>
                    <a:pt x="1208" y="15785"/>
                    <a:pt x="1326" y="15833"/>
                  </a:cubicBezTo>
                  <a:cubicBezTo>
                    <a:pt x="1373" y="15856"/>
                    <a:pt x="1774" y="15809"/>
                    <a:pt x="2175" y="15715"/>
                  </a:cubicBezTo>
                  <a:cubicBezTo>
                    <a:pt x="2576" y="15621"/>
                    <a:pt x="2953" y="15526"/>
                    <a:pt x="3000" y="15526"/>
                  </a:cubicBezTo>
                  <a:cubicBezTo>
                    <a:pt x="3071" y="15550"/>
                    <a:pt x="3189" y="15785"/>
                    <a:pt x="3189" y="15785"/>
                  </a:cubicBezTo>
                  <a:cubicBezTo>
                    <a:pt x="3189" y="15785"/>
                    <a:pt x="3189" y="15785"/>
                    <a:pt x="3189" y="15785"/>
                  </a:cubicBezTo>
                  <a:cubicBezTo>
                    <a:pt x="3189" y="15785"/>
                    <a:pt x="3354" y="15997"/>
                    <a:pt x="3354" y="16068"/>
                  </a:cubicBezTo>
                  <a:cubicBezTo>
                    <a:pt x="3354" y="16115"/>
                    <a:pt x="3095" y="16398"/>
                    <a:pt x="2859" y="16728"/>
                  </a:cubicBezTo>
                  <a:cubicBezTo>
                    <a:pt x="2599" y="17034"/>
                    <a:pt x="2387" y="17387"/>
                    <a:pt x="2387" y="17434"/>
                  </a:cubicBezTo>
                  <a:cubicBezTo>
                    <a:pt x="2387" y="17576"/>
                    <a:pt x="2623" y="17858"/>
                    <a:pt x="2741" y="17882"/>
                  </a:cubicBezTo>
                  <a:cubicBezTo>
                    <a:pt x="2812" y="17905"/>
                    <a:pt x="3189" y="17741"/>
                    <a:pt x="3543" y="17576"/>
                  </a:cubicBezTo>
                  <a:cubicBezTo>
                    <a:pt x="3896" y="17387"/>
                    <a:pt x="4250" y="17199"/>
                    <a:pt x="4297" y="17199"/>
                  </a:cubicBezTo>
                  <a:cubicBezTo>
                    <a:pt x="4392" y="17199"/>
                    <a:pt x="4557" y="17411"/>
                    <a:pt x="4557" y="17411"/>
                  </a:cubicBezTo>
                  <a:cubicBezTo>
                    <a:pt x="4557" y="17411"/>
                    <a:pt x="4557" y="17411"/>
                    <a:pt x="4557" y="17411"/>
                  </a:cubicBezTo>
                  <a:cubicBezTo>
                    <a:pt x="4557" y="17411"/>
                    <a:pt x="4745" y="17576"/>
                    <a:pt x="4769" y="17646"/>
                  </a:cubicBezTo>
                  <a:cubicBezTo>
                    <a:pt x="4769" y="17670"/>
                    <a:pt x="4604" y="18023"/>
                    <a:pt x="4439" y="18400"/>
                  </a:cubicBezTo>
                  <a:cubicBezTo>
                    <a:pt x="4274" y="18753"/>
                    <a:pt x="4132" y="19130"/>
                    <a:pt x="4156" y="19201"/>
                  </a:cubicBezTo>
                  <a:cubicBezTo>
                    <a:pt x="4179" y="19342"/>
                    <a:pt x="4486" y="19554"/>
                    <a:pt x="4604" y="19554"/>
                  </a:cubicBezTo>
                  <a:cubicBezTo>
                    <a:pt x="4675" y="19554"/>
                    <a:pt x="5005" y="19319"/>
                    <a:pt x="5311" y="19060"/>
                  </a:cubicBezTo>
                  <a:cubicBezTo>
                    <a:pt x="5618" y="18801"/>
                    <a:pt x="5924" y="18541"/>
                    <a:pt x="5972" y="18518"/>
                  </a:cubicBezTo>
                  <a:cubicBezTo>
                    <a:pt x="6042" y="18518"/>
                    <a:pt x="6254" y="18659"/>
                    <a:pt x="6254" y="18659"/>
                  </a:cubicBezTo>
                  <a:cubicBezTo>
                    <a:pt x="6254" y="18659"/>
                    <a:pt x="6254" y="18659"/>
                    <a:pt x="6254" y="18659"/>
                  </a:cubicBezTo>
                  <a:cubicBezTo>
                    <a:pt x="6254" y="18659"/>
                    <a:pt x="6490" y="18777"/>
                    <a:pt x="6514" y="18848"/>
                  </a:cubicBezTo>
                  <a:cubicBezTo>
                    <a:pt x="6537" y="18895"/>
                    <a:pt x="6443" y="19272"/>
                    <a:pt x="6372" y="19648"/>
                  </a:cubicBezTo>
                  <a:cubicBezTo>
                    <a:pt x="6302" y="20049"/>
                    <a:pt x="6231" y="20449"/>
                    <a:pt x="6278" y="20520"/>
                  </a:cubicBezTo>
                  <a:cubicBezTo>
                    <a:pt x="6325" y="20638"/>
                    <a:pt x="6679" y="20779"/>
                    <a:pt x="6797" y="20732"/>
                  </a:cubicBezTo>
                  <a:cubicBezTo>
                    <a:pt x="6844" y="20732"/>
                    <a:pt x="7127" y="20426"/>
                    <a:pt x="7363" y="20096"/>
                  </a:cubicBezTo>
                  <a:cubicBezTo>
                    <a:pt x="7622" y="19790"/>
                    <a:pt x="7834" y="19460"/>
                    <a:pt x="7882" y="19436"/>
                  </a:cubicBezTo>
                  <a:cubicBezTo>
                    <a:pt x="7952" y="19389"/>
                    <a:pt x="8188" y="19507"/>
                    <a:pt x="8188" y="19507"/>
                  </a:cubicBezTo>
                  <a:cubicBezTo>
                    <a:pt x="8188" y="19507"/>
                    <a:pt x="8188" y="19507"/>
                    <a:pt x="8188" y="19507"/>
                  </a:cubicBezTo>
                  <a:cubicBezTo>
                    <a:pt x="8188" y="19507"/>
                    <a:pt x="8448" y="19554"/>
                    <a:pt x="8495" y="19625"/>
                  </a:cubicBezTo>
                  <a:cubicBezTo>
                    <a:pt x="8518" y="19648"/>
                    <a:pt x="8518" y="20049"/>
                    <a:pt x="8542" y="20449"/>
                  </a:cubicBezTo>
                  <a:cubicBezTo>
                    <a:pt x="8565" y="20850"/>
                    <a:pt x="8589" y="21250"/>
                    <a:pt x="8636" y="21297"/>
                  </a:cubicBezTo>
                  <a:cubicBezTo>
                    <a:pt x="8730" y="21392"/>
                    <a:pt x="9084" y="21462"/>
                    <a:pt x="9202" y="21392"/>
                  </a:cubicBezTo>
                  <a:cubicBezTo>
                    <a:pt x="9249" y="21368"/>
                    <a:pt x="9438" y="21015"/>
                    <a:pt x="9603" y="20638"/>
                  </a:cubicBezTo>
                  <a:cubicBezTo>
                    <a:pt x="9768" y="20284"/>
                    <a:pt x="9933" y="19908"/>
                    <a:pt x="9957" y="19884"/>
                  </a:cubicBezTo>
                  <a:cubicBezTo>
                    <a:pt x="10027" y="19813"/>
                    <a:pt x="10263" y="19860"/>
                    <a:pt x="10263" y="19860"/>
                  </a:cubicBezTo>
                  <a:cubicBezTo>
                    <a:pt x="10287" y="19884"/>
                    <a:pt x="10287" y="19884"/>
                    <a:pt x="10287" y="19884"/>
                  </a:cubicBezTo>
                  <a:cubicBezTo>
                    <a:pt x="10287" y="19884"/>
                    <a:pt x="10546" y="19860"/>
                    <a:pt x="10593" y="19908"/>
                  </a:cubicBezTo>
                  <a:cubicBezTo>
                    <a:pt x="10617" y="19931"/>
                    <a:pt x="10711" y="20332"/>
                    <a:pt x="10829" y="20708"/>
                  </a:cubicBezTo>
                  <a:cubicBezTo>
                    <a:pt x="10947" y="21085"/>
                    <a:pt x="11065" y="21462"/>
                    <a:pt x="11136" y="21509"/>
                  </a:cubicBezTo>
                  <a:cubicBezTo>
                    <a:pt x="11230" y="21580"/>
                    <a:pt x="11607" y="21556"/>
                    <a:pt x="11702" y="21486"/>
                  </a:cubicBezTo>
                  <a:cubicBezTo>
                    <a:pt x="11749" y="21439"/>
                    <a:pt x="11843" y="21038"/>
                    <a:pt x="11914" y="20661"/>
                  </a:cubicBezTo>
                  <a:cubicBezTo>
                    <a:pt x="12008" y="20261"/>
                    <a:pt x="12055" y="19860"/>
                    <a:pt x="12079" y="19837"/>
                  </a:cubicBezTo>
                  <a:cubicBezTo>
                    <a:pt x="12126" y="19766"/>
                    <a:pt x="12385" y="19743"/>
                    <a:pt x="12385" y="19743"/>
                  </a:cubicBezTo>
                  <a:cubicBezTo>
                    <a:pt x="12385" y="19743"/>
                    <a:pt x="12385" y="19743"/>
                    <a:pt x="12385" y="19743"/>
                  </a:cubicBezTo>
                  <a:cubicBezTo>
                    <a:pt x="12385" y="19743"/>
                    <a:pt x="12645" y="19696"/>
                    <a:pt x="12716" y="19719"/>
                  </a:cubicBezTo>
                  <a:cubicBezTo>
                    <a:pt x="12739" y="19743"/>
                    <a:pt x="12928" y="20096"/>
                    <a:pt x="13116" y="20426"/>
                  </a:cubicBezTo>
                  <a:cubicBezTo>
                    <a:pt x="13305" y="20779"/>
                    <a:pt x="13541" y="21132"/>
                    <a:pt x="13588" y="21156"/>
                  </a:cubicBezTo>
                  <a:cubicBezTo>
                    <a:pt x="13730" y="21203"/>
                    <a:pt x="14060" y="21085"/>
                    <a:pt x="14154" y="20991"/>
                  </a:cubicBezTo>
                  <a:cubicBezTo>
                    <a:pt x="14178" y="20944"/>
                    <a:pt x="14178" y="20544"/>
                    <a:pt x="14178" y="20120"/>
                  </a:cubicBezTo>
                  <a:cubicBezTo>
                    <a:pt x="14154" y="19719"/>
                    <a:pt x="14130" y="19342"/>
                    <a:pt x="14130" y="19295"/>
                  </a:cubicBezTo>
                  <a:cubicBezTo>
                    <a:pt x="14178" y="19201"/>
                    <a:pt x="14413" y="19154"/>
                    <a:pt x="14413" y="19154"/>
                  </a:cubicBezTo>
                  <a:cubicBezTo>
                    <a:pt x="14413" y="19154"/>
                    <a:pt x="14413" y="19154"/>
                    <a:pt x="14413" y="19154"/>
                  </a:cubicBezTo>
                  <a:cubicBezTo>
                    <a:pt x="14413" y="19154"/>
                    <a:pt x="14649" y="19012"/>
                    <a:pt x="14720" y="19036"/>
                  </a:cubicBezTo>
                  <a:cubicBezTo>
                    <a:pt x="14767" y="19036"/>
                    <a:pt x="15027" y="19342"/>
                    <a:pt x="15286" y="19648"/>
                  </a:cubicBezTo>
                  <a:cubicBezTo>
                    <a:pt x="15569" y="19931"/>
                    <a:pt x="15852" y="20214"/>
                    <a:pt x="15923" y="20237"/>
                  </a:cubicBezTo>
                  <a:cubicBezTo>
                    <a:pt x="16041" y="20237"/>
                    <a:pt x="16371" y="20049"/>
                    <a:pt x="16418" y="19931"/>
                  </a:cubicBezTo>
                  <a:cubicBezTo>
                    <a:pt x="16441" y="19884"/>
                    <a:pt x="16347" y="19484"/>
                    <a:pt x="16229" y="19107"/>
                  </a:cubicBezTo>
                  <a:cubicBezTo>
                    <a:pt x="16135" y="18706"/>
                    <a:pt x="15993" y="18329"/>
                    <a:pt x="16017" y="18306"/>
                  </a:cubicBezTo>
                  <a:cubicBezTo>
                    <a:pt x="16017" y="18212"/>
                    <a:pt x="16253" y="18094"/>
                    <a:pt x="16253" y="18094"/>
                  </a:cubicBezTo>
                  <a:cubicBezTo>
                    <a:pt x="16253" y="18094"/>
                    <a:pt x="16253" y="18094"/>
                    <a:pt x="16253" y="18094"/>
                  </a:cubicBezTo>
                  <a:cubicBezTo>
                    <a:pt x="16253" y="18094"/>
                    <a:pt x="16441" y="17905"/>
                    <a:pt x="16536" y="17905"/>
                  </a:cubicBezTo>
                  <a:cubicBezTo>
                    <a:pt x="16559" y="17905"/>
                    <a:pt x="16889" y="18141"/>
                    <a:pt x="17220" y="18377"/>
                  </a:cubicBezTo>
                  <a:cubicBezTo>
                    <a:pt x="17550" y="18589"/>
                    <a:pt x="17880" y="18801"/>
                    <a:pt x="17951" y="18801"/>
                  </a:cubicBezTo>
                  <a:cubicBezTo>
                    <a:pt x="18092" y="18777"/>
                    <a:pt x="18351" y="18518"/>
                    <a:pt x="18375" y="18400"/>
                  </a:cubicBezTo>
                  <a:cubicBezTo>
                    <a:pt x="18375" y="18353"/>
                    <a:pt x="18210" y="17976"/>
                    <a:pt x="18021" y="17623"/>
                  </a:cubicBezTo>
                  <a:cubicBezTo>
                    <a:pt x="17809" y="17269"/>
                    <a:pt x="17620" y="16940"/>
                    <a:pt x="17597" y="16893"/>
                  </a:cubicBezTo>
                  <a:cubicBezTo>
                    <a:pt x="17597" y="16798"/>
                    <a:pt x="17785" y="16633"/>
                    <a:pt x="17785" y="16633"/>
                  </a:cubicBezTo>
                  <a:cubicBezTo>
                    <a:pt x="17785" y="16633"/>
                    <a:pt x="17785" y="16633"/>
                    <a:pt x="17785" y="16633"/>
                  </a:cubicBezTo>
                  <a:cubicBezTo>
                    <a:pt x="17785" y="16633"/>
                    <a:pt x="17951" y="16421"/>
                    <a:pt x="18021" y="16398"/>
                  </a:cubicBezTo>
                  <a:cubicBezTo>
                    <a:pt x="18068" y="16398"/>
                    <a:pt x="18422" y="16539"/>
                    <a:pt x="18799" y="16681"/>
                  </a:cubicBezTo>
                  <a:cubicBezTo>
                    <a:pt x="19153" y="16822"/>
                    <a:pt x="19554" y="16963"/>
                    <a:pt x="19625" y="16940"/>
                  </a:cubicBezTo>
                  <a:cubicBezTo>
                    <a:pt x="19743" y="16893"/>
                    <a:pt x="19931" y="16586"/>
                    <a:pt x="19931" y="16445"/>
                  </a:cubicBezTo>
                  <a:cubicBezTo>
                    <a:pt x="19931" y="16398"/>
                    <a:pt x="19672" y="16068"/>
                    <a:pt x="19413" y="15785"/>
                  </a:cubicBezTo>
                  <a:cubicBezTo>
                    <a:pt x="19130" y="15479"/>
                    <a:pt x="18847" y="15197"/>
                    <a:pt x="18847" y="15173"/>
                  </a:cubicBezTo>
                  <a:cubicBezTo>
                    <a:pt x="18823" y="15079"/>
                    <a:pt x="18965" y="14867"/>
                    <a:pt x="18965" y="14867"/>
                  </a:cubicBezTo>
                  <a:cubicBezTo>
                    <a:pt x="18965" y="14867"/>
                    <a:pt x="18965" y="14867"/>
                    <a:pt x="18965" y="14867"/>
                  </a:cubicBezTo>
                  <a:cubicBezTo>
                    <a:pt x="18965" y="14867"/>
                    <a:pt x="19059" y="14631"/>
                    <a:pt x="19130" y="14584"/>
                  </a:cubicBezTo>
                  <a:cubicBezTo>
                    <a:pt x="19153" y="14561"/>
                    <a:pt x="19554" y="14631"/>
                    <a:pt x="19931" y="14678"/>
                  </a:cubicBezTo>
                  <a:cubicBezTo>
                    <a:pt x="20332" y="14749"/>
                    <a:pt x="20733" y="14773"/>
                    <a:pt x="20804" y="14725"/>
                  </a:cubicBezTo>
                  <a:cubicBezTo>
                    <a:pt x="20922" y="14678"/>
                    <a:pt x="21040" y="14325"/>
                    <a:pt x="20992" y="14207"/>
                  </a:cubicBezTo>
                  <a:cubicBezTo>
                    <a:pt x="20992" y="14137"/>
                    <a:pt x="20662" y="13901"/>
                    <a:pt x="20332" y="13665"/>
                  </a:cubicBezTo>
                  <a:cubicBezTo>
                    <a:pt x="20002" y="13430"/>
                    <a:pt x="19648" y="13242"/>
                    <a:pt x="19625" y="13194"/>
                  </a:cubicBezTo>
                  <a:cubicBezTo>
                    <a:pt x="19578" y="13124"/>
                    <a:pt x="19672" y="12888"/>
                    <a:pt x="19672" y="12888"/>
                  </a:cubicBezTo>
                  <a:cubicBezTo>
                    <a:pt x="19672" y="12888"/>
                    <a:pt x="19672" y="12888"/>
                    <a:pt x="19672" y="12888"/>
                  </a:cubicBezTo>
                  <a:cubicBezTo>
                    <a:pt x="19696" y="12888"/>
                    <a:pt x="19719" y="12629"/>
                    <a:pt x="19790" y="12582"/>
                  </a:cubicBezTo>
                  <a:cubicBezTo>
                    <a:pt x="19813" y="12535"/>
                    <a:pt x="20191" y="12535"/>
                    <a:pt x="20592" y="12488"/>
                  </a:cubicBezTo>
                  <a:cubicBezTo>
                    <a:pt x="20992" y="12441"/>
                    <a:pt x="21393" y="12370"/>
                    <a:pt x="21441" y="12323"/>
                  </a:cubicBezTo>
                  <a:cubicBezTo>
                    <a:pt x="21535" y="12229"/>
                    <a:pt x="21582" y="11875"/>
                    <a:pt x="21511" y="11758"/>
                  </a:cubicBezTo>
                  <a:cubicBezTo>
                    <a:pt x="21488" y="11710"/>
                    <a:pt x="21110" y="11546"/>
                    <a:pt x="20733" y="11404"/>
                  </a:cubicBezTo>
                  <a:close/>
                </a:path>
              </a:pathLst>
            </a:custGeom>
            <a:solidFill>
              <a:srgbClr val="9BBB59"/>
            </a:soli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0" name="Shape 384">
              <a:extLst>
                <a:ext uri="{FF2B5EF4-FFF2-40B4-BE49-F238E27FC236}">
                  <a16:creationId xmlns:a16="http://schemas.microsoft.com/office/drawing/2014/main" id="{920E7DDB-5E28-E978-44A2-CB141DD4F3E6}"/>
                </a:ext>
              </a:extLst>
            </p:cNvPr>
            <p:cNvSpPr/>
            <p:nvPr/>
          </p:nvSpPr>
          <p:spPr>
            <a:xfrm rot="10800000" flipH="1">
              <a:off x="9801625" y="1924093"/>
              <a:ext cx="1161248" cy="1161966"/>
            </a:xfrm>
            <a:prstGeom prst="ellipse">
              <a:avLst/>
            </a:prstGeom>
            <a:gradFill flip="none" rotWithShape="1">
              <a:gsLst>
                <a:gs pos="0">
                  <a:srgbClr val="D9D9D9"/>
                </a:gs>
                <a:gs pos="100000">
                  <a:srgbClr val="FFFFFF"/>
                </a:gs>
              </a:gsLst>
              <a:lin ang="90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grpSp>
        <p:nvGrpSpPr>
          <p:cNvPr id="21" name="Group 4">
            <a:extLst>
              <a:ext uri="{FF2B5EF4-FFF2-40B4-BE49-F238E27FC236}">
                <a16:creationId xmlns:a16="http://schemas.microsoft.com/office/drawing/2014/main" id="{43A2536C-23DC-E46C-4AF2-144C61B72710}"/>
              </a:ext>
            </a:extLst>
          </p:cNvPr>
          <p:cNvGrpSpPr/>
          <p:nvPr/>
        </p:nvGrpSpPr>
        <p:grpSpPr>
          <a:xfrm>
            <a:off x="5177118" y="3551052"/>
            <a:ext cx="1733460" cy="1736346"/>
            <a:chOff x="9548907" y="1670346"/>
            <a:chExt cx="1666685" cy="1669460"/>
          </a:xfrm>
        </p:grpSpPr>
        <p:sp>
          <p:nvSpPr>
            <p:cNvPr id="22" name="Shape 383">
              <a:extLst>
                <a:ext uri="{FF2B5EF4-FFF2-40B4-BE49-F238E27FC236}">
                  <a16:creationId xmlns:a16="http://schemas.microsoft.com/office/drawing/2014/main" id="{77A56DBC-EC51-E515-0B7B-1DEDA3DA9361}"/>
                </a:ext>
              </a:extLst>
            </p:cNvPr>
            <p:cNvSpPr/>
            <p:nvPr/>
          </p:nvSpPr>
          <p:spPr>
            <a:xfrm rot="10800000" flipH="1">
              <a:off x="9548907" y="1670346"/>
              <a:ext cx="1666685" cy="16694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6" h="21552" extrusionOk="0">
                  <a:moveTo>
                    <a:pt x="20733" y="11404"/>
                  </a:moveTo>
                  <a:cubicBezTo>
                    <a:pt x="20356" y="11263"/>
                    <a:pt x="19979" y="11122"/>
                    <a:pt x="19955" y="11098"/>
                  </a:cubicBezTo>
                  <a:cubicBezTo>
                    <a:pt x="19884" y="11027"/>
                    <a:pt x="19931" y="10792"/>
                    <a:pt x="19931" y="10792"/>
                  </a:cubicBezTo>
                  <a:cubicBezTo>
                    <a:pt x="19931" y="10768"/>
                    <a:pt x="19931" y="10768"/>
                    <a:pt x="19931" y="10768"/>
                  </a:cubicBezTo>
                  <a:cubicBezTo>
                    <a:pt x="19931" y="10768"/>
                    <a:pt x="19908" y="10509"/>
                    <a:pt x="19955" y="10462"/>
                  </a:cubicBezTo>
                  <a:cubicBezTo>
                    <a:pt x="19979" y="10415"/>
                    <a:pt x="20356" y="10321"/>
                    <a:pt x="20733" y="10179"/>
                  </a:cubicBezTo>
                  <a:cubicBezTo>
                    <a:pt x="21110" y="10038"/>
                    <a:pt x="21488" y="9897"/>
                    <a:pt x="21511" y="9826"/>
                  </a:cubicBezTo>
                  <a:cubicBezTo>
                    <a:pt x="21582" y="9732"/>
                    <a:pt x="21535" y="9355"/>
                    <a:pt x="21441" y="9261"/>
                  </a:cubicBezTo>
                  <a:cubicBezTo>
                    <a:pt x="21417" y="9214"/>
                    <a:pt x="21016" y="9143"/>
                    <a:pt x="20615" y="9096"/>
                  </a:cubicBezTo>
                  <a:cubicBezTo>
                    <a:pt x="20214" y="9049"/>
                    <a:pt x="19813" y="9002"/>
                    <a:pt x="19790" y="8978"/>
                  </a:cubicBezTo>
                  <a:cubicBezTo>
                    <a:pt x="19696" y="8931"/>
                    <a:pt x="19672" y="8672"/>
                    <a:pt x="19672" y="8672"/>
                  </a:cubicBezTo>
                  <a:cubicBezTo>
                    <a:pt x="19672" y="8672"/>
                    <a:pt x="19672" y="8672"/>
                    <a:pt x="19672" y="8672"/>
                  </a:cubicBezTo>
                  <a:cubicBezTo>
                    <a:pt x="19672" y="8672"/>
                    <a:pt x="19601" y="8436"/>
                    <a:pt x="19625" y="8366"/>
                  </a:cubicBezTo>
                  <a:cubicBezTo>
                    <a:pt x="19648" y="8318"/>
                    <a:pt x="19979" y="8130"/>
                    <a:pt x="20332" y="7918"/>
                  </a:cubicBezTo>
                  <a:cubicBezTo>
                    <a:pt x="20662" y="7706"/>
                    <a:pt x="20992" y="7447"/>
                    <a:pt x="21016" y="7400"/>
                  </a:cubicBezTo>
                  <a:cubicBezTo>
                    <a:pt x="21063" y="7259"/>
                    <a:pt x="20922" y="6929"/>
                    <a:pt x="20827" y="6858"/>
                  </a:cubicBezTo>
                  <a:cubicBezTo>
                    <a:pt x="20757" y="6811"/>
                    <a:pt x="20356" y="6835"/>
                    <a:pt x="19955" y="6882"/>
                  </a:cubicBezTo>
                  <a:cubicBezTo>
                    <a:pt x="19554" y="6929"/>
                    <a:pt x="19177" y="6976"/>
                    <a:pt x="19130" y="6952"/>
                  </a:cubicBezTo>
                  <a:cubicBezTo>
                    <a:pt x="19035" y="6929"/>
                    <a:pt x="18965" y="6693"/>
                    <a:pt x="18965" y="6693"/>
                  </a:cubicBezTo>
                  <a:cubicBezTo>
                    <a:pt x="18965" y="6693"/>
                    <a:pt x="18965" y="6693"/>
                    <a:pt x="18965" y="6693"/>
                  </a:cubicBezTo>
                  <a:cubicBezTo>
                    <a:pt x="18965" y="6693"/>
                    <a:pt x="18823" y="6458"/>
                    <a:pt x="18823" y="6387"/>
                  </a:cubicBezTo>
                  <a:cubicBezTo>
                    <a:pt x="18847" y="6363"/>
                    <a:pt x="19130" y="6081"/>
                    <a:pt x="19413" y="5798"/>
                  </a:cubicBezTo>
                  <a:cubicBezTo>
                    <a:pt x="19672" y="5515"/>
                    <a:pt x="19955" y="5209"/>
                    <a:pt x="19955" y="5139"/>
                  </a:cubicBezTo>
                  <a:cubicBezTo>
                    <a:pt x="19955" y="4997"/>
                    <a:pt x="19766" y="4691"/>
                    <a:pt x="19648" y="4667"/>
                  </a:cubicBezTo>
                  <a:cubicBezTo>
                    <a:pt x="19578" y="4644"/>
                    <a:pt x="19200" y="4738"/>
                    <a:pt x="18799" y="4879"/>
                  </a:cubicBezTo>
                  <a:cubicBezTo>
                    <a:pt x="18422" y="4997"/>
                    <a:pt x="18068" y="5162"/>
                    <a:pt x="18021" y="5162"/>
                  </a:cubicBezTo>
                  <a:cubicBezTo>
                    <a:pt x="17927" y="5139"/>
                    <a:pt x="17785" y="4927"/>
                    <a:pt x="17785" y="4927"/>
                  </a:cubicBezTo>
                  <a:cubicBezTo>
                    <a:pt x="17785" y="4927"/>
                    <a:pt x="17785" y="4927"/>
                    <a:pt x="17785" y="4927"/>
                  </a:cubicBezTo>
                  <a:cubicBezTo>
                    <a:pt x="17785" y="4927"/>
                    <a:pt x="17620" y="4738"/>
                    <a:pt x="17597" y="4667"/>
                  </a:cubicBezTo>
                  <a:cubicBezTo>
                    <a:pt x="17597" y="4620"/>
                    <a:pt x="17809" y="4291"/>
                    <a:pt x="18021" y="3961"/>
                  </a:cubicBezTo>
                  <a:cubicBezTo>
                    <a:pt x="18234" y="3607"/>
                    <a:pt x="18422" y="3254"/>
                    <a:pt x="18399" y="3183"/>
                  </a:cubicBezTo>
                  <a:cubicBezTo>
                    <a:pt x="18375" y="3042"/>
                    <a:pt x="18116" y="2807"/>
                    <a:pt x="17998" y="2783"/>
                  </a:cubicBezTo>
                  <a:cubicBezTo>
                    <a:pt x="17927" y="2783"/>
                    <a:pt x="17573" y="2971"/>
                    <a:pt x="17243" y="3183"/>
                  </a:cubicBezTo>
                  <a:cubicBezTo>
                    <a:pt x="16889" y="3395"/>
                    <a:pt x="16559" y="3631"/>
                    <a:pt x="16512" y="3631"/>
                  </a:cubicBezTo>
                  <a:cubicBezTo>
                    <a:pt x="16441" y="3655"/>
                    <a:pt x="16253" y="3466"/>
                    <a:pt x="16253" y="3466"/>
                  </a:cubicBezTo>
                  <a:cubicBezTo>
                    <a:pt x="16253" y="3466"/>
                    <a:pt x="16253" y="3466"/>
                    <a:pt x="16253" y="3466"/>
                  </a:cubicBezTo>
                  <a:cubicBezTo>
                    <a:pt x="16253" y="3466"/>
                    <a:pt x="16041" y="3325"/>
                    <a:pt x="16017" y="3254"/>
                  </a:cubicBezTo>
                  <a:cubicBezTo>
                    <a:pt x="15993" y="3231"/>
                    <a:pt x="16135" y="2854"/>
                    <a:pt x="16253" y="2477"/>
                  </a:cubicBezTo>
                  <a:cubicBezTo>
                    <a:pt x="16371" y="2100"/>
                    <a:pt x="16465" y="1700"/>
                    <a:pt x="16441" y="1629"/>
                  </a:cubicBezTo>
                  <a:cubicBezTo>
                    <a:pt x="16394" y="1511"/>
                    <a:pt x="16088" y="1346"/>
                    <a:pt x="15946" y="1346"/>
                  </a:cubicBezTo>
                  <a:cubicBezTo>
                    <a:pt x="15899" y="1346"/>
                    <a:pt x="15592" y="1629"/>
                    <a:pt x="15310" y="1912"/>
                  </a:cubicBezTo>
                  <a:cubicBezTo>
                    <a:pt x="15027" y="2194"/>
                    <a:pt x="14767" y="2500"/>
                    <a:pt x="14720" y="2524"/>
                  </a:cubicBezTo>
                  <a:cubicBezTo>
                    <a:pt x="14649" y="2548"/>
                    <a:pt x="14413" y="2406"/>
                    <a:pt x="14413" y="2406"/>
                  </a:cubicBezTo>
                  <a:cubicBezTo>
                    <a:pt x="14413" y="2406"/>
                    <a:pt x="14413" y="2406"/>
                    <a:pt x="14413" y="2406"/>
                  </a:cubicBezTo>
                  <a:cubicBezTo>
                    <a:pt x="14413" y="2406"/>
                    <a:pt x="14178" y="2336"/>
                    <a:pt x="14130" y="2265"/>
                  </a:cubicBezTo>
                  <a:cubicBezTo>
                    <a:pt x="14107" y="2218"/>
                    <a:pt x="14154" y="1841"/>
                    <a:pt x="14178" y="1440"/>
                  </a:cubicBezTo>
                  <a:cubicBezTo>
                    <a:pt x="14225" y="1040"/>
                    <a:pt x="14225" y="640"/>
                    <a:pt x="14178" y="592"/>
                  </a:cubicBezTo>
                  <a:cubicBezTo>
                    <a:pt x="14107" y="475"/>
                    <a:pt x="13753" y="380"/>
                    <a:pt x="13635" y="428"/>
                  </a:cubicBezTo>
                  <a:cubicBezTo>
                    <a:pt x="13588" y="428"/>
                    <a:pt x="13352" y="781"/>
                    <a:pt x="13140" y="1111"/>
                  </a:cubicBezTo>
                  <a:cubicBezTo>
                    <a:pt x="12928" y="1464"/>
                    <a:pt x="12739" y="1817"/>
                    <a:pt x="12716" y="1841"/>
                  </a:cubicBezTo>
                  <a:cubicBezTo>
                    <a:pt x="12645" y="1888"/>
                    <a:pt x="12385" y="1817"/>
                    <a:pt x="12385" y="1817"/>
                  </a:cubicBezTo>
                  <a:cubicBezTo>
                    <a:pt x="12385" y="1794"/>
                    <a:pt x="12385" y="1794"/>
                    <a:pt x="12385" y="1794"/>
                  </a:cubicBezTo>
                  <a:cubicBezTo>
                    <a:pt x="12385" y="1794"/>
                    <a:pt x="12126" y="1794"/>
                    <a:pt x="12079" y="1723"/>
                  </a:cubicBezTo>
                  <a:cubicBezTo>
                    <a:pt x="12055" y="1700"/>
                    <a:pt x="12008" y="1299"/>
                    <a:pt x="11937" y="922"/>
                  </a:cubicBezTo>
                  <a:cubicBezTo>
                    <a:pt x="11867" y="522"/>
                    <a:pt x="11796" y="121"/>
                    <a:pt x="11749" y="74"/>
                  </a:cubicBezTo>
                  <a:cubicBezTo>
                    <a:pt x="11631" y="-20"/>
                    <a:pt x="11277" y="-20"/>
                    <a:pt x="11159" y="51"/>
                  </a:cubicBezTo>
                  <a:cubicBezTo>
                    <a:pt x="11112" y="74"/>
                    <a:pt x="10971" y="451"/>
                    <a:pt x="10853" y="852"/>
                  </a:cubicBezTo>
                  <a:cubicBezTo>
                    <a:pt x="10735" y="1228"/>
                    <a:pt x="10617" y="1605"/>
                    <a:pt x="10593" y="1652"/>
                  </a:cubicBezTo>
                  <a:cubicBezTo>
                    <a:pt x="10523" y="1700"/>
                    <a:pt x="10287" y="1676"/>
                    <a:pt x="10287" y="1676"/>
                  </a:cubicBezTo>
                  <a:cubicBezTo>
                    <a:pt x="10263" y="1676"/>
                    <a:pt x="10263" y="1676"/>
                    <a:pt x="10263" y="1676"/>
                  </a:cubicBezTo>
                  <a:cubicBezTo>
                    <a:pt x="10263" y="1676"/>
                    <a:pt x="10027" y="1723"/>
                    <a:pt x="9957" y="1676"/>
                  </a:cubicBezTo>
                  <a:cubicBezTo>
                    <a:pt x="9910" y="1652"/>
                    <a:pt x="9792" y="1299"/>
                    <a:pt x="9627" y="922"/>
                  </a:cubicBezTo>
                  <a:cubicBezTo>
                    <a:pt x="9485" y="545"/>
                    <a:pt x="9296" y="192"/>
                    <a:pt x="9249" y="145"/>
                  </a:cubicBezTo>
                  <a:cubicBezTo>
                    <a:pt x="9131" y="98"/>
                    <a:pt x="8778" y="168"/>
                    <a:pt x="8683" y="263"/>
                  </a:cubicBezTo>
                  <a:cubicBezTo>
                    <a:pt x="8636" y="286"/>
                    <a:pt x="8589" y="710"/>
                    <a:pt x="8542" y="1087"/>
                  </a:cubicBezTo>
                  <a:cubicBezTo>
                    <a:pt x="8518" y="1511"/>
                    <a:pt x="8518" y="1888"/>
                    <a:pt x="8495" y="1935"/>
                  </a:cubicBezTo>
                  <a:cubicBezTo>
                    <a:pt x="8448" y="2006"/>
                    <a:pt x="8188" y="2053"/>
                    <a:pt x="8188" y="2053"/>
                  </a:cubicBezTo>
                  <a:cubicBezTo>
                    <a:pt x="8188" y="2053"/>
                    <a:pt x="8188" y="2053"/>
                    <a:pt x="8188" y="2053"/>
                  </a:cubicBezTo>
                  <a:cubicBezTo>
                    <a:pt x="8188" y="2053"/>
                    <a:pt x="7952" y="2147"/>
                    <a:pt x="7882" y="2124"/>
                  </a:cubicBezTo>
                  <a:cubicBezTo>
                    <a:pt x="7834" y="2100"/>
                    <a:pt x="7622" y="1770"/>
                    <a:pt x="7386" y="1464"/>
                  </a:cubicBezTo>
                  <a:cubicBezTo>
                    <a:pt x="7151" y="1134"/>
                    <a:pt x="6891" y="804"/>
                    <a:pt x="6820" y="804"/>
                  </a:cubicBezTo>
                  <a:cubicBezTo>
                    <a:pt x="6703" y="757"/>
                    <a:pt x="6372" y="922"/>
                    <a:pt x="6302" y="1016"/>
                  </a:cubicBezTo>
                  <a:cubicBezTo>
                    <a:pt x="6278" y="1087"/>
                    <a:pt x="6325" y="1488"/>
                    <a:pt x="6372" y="1888"/>
                  </a:cubicBezTo>
                  <a:cubicBezTo>
                    <a:pt x="6443" y="2265"/>
                    <a:pt x="6514" y="2665"/>
                    <a:pt x="6514" y="2712"/>
                  </a:cubicBezTo>
                  <a:cubicBezTo>
                    <a:pt x="6490" y="2783"/>
                    <a:pt x="6254" y="2877"/>
                    <a:pt x="6254" y="2877"/>
                  </a:cubicBezTo>
                  <a:cubicBezTo>
                    <a:pt x="6254" y="2877"/>
                    <a:pt x="6254" y="2877"/>
                    <a:pt x="6254" y="2877"/>
                  </a:cubicBezTo>
                  <a:cubicBezTo>
                    <a:pt x="6254" y="2877"/>
                    <a:pt x="6042" y="3042"/>
                    <a:pt x="5948" y="3019"/>
                  </a:cubicBezTo>
                  <a:cubicBezTo>
                    <a:pt x="5924" y="3019"/>
                    <a:pt x="5641" y="2759"/>
                    <a:pt x="5335" y="2500"/>
                  </a:cubicBezTo>
                  <a:cubicBezTo>
                    <a:pt x="5028" y="2241"/>
                    <a:pt x="4698" y="1982"/>
                    <a:pt x="4627" y="1982"/>
                  </a:cubicBezTo>
                  <a:cubicBezTo>
                    <a:pt x="4510" y="1982"/>
                    <a:pt x="4203" y="2218"/>
                    <a:pt x="4179" y="2336"/>
                  </a:cubicBezTo>
                  <a:cubicBezTo>
                    <a:pt x="4156" y="2383"/>
                    <a:pt x="4297" y="2759"/>
                    <a:pt x="4439" y="3136"/>
                  </a:cubicBezTo>
                  <a:cubicBezTo>
                    <a:pt x="4604" y="3513"/>
                    <a:pt x="4769" y="3867"/>
                    <a:pt x="4769" y="3914"/>
                  </a:cubicBezTo>
                  <a:cubicBezTo>
                    <a:pt x="4769" y="4008"/>
                    <a:pt x="4557" y="4149"/>
                    <a:pt x="4557" y="4149"/>
                  </a:cubicBezTo>
                  <a:cubicBezTo>
                    <a:pt x="4557" y="4149"/>
                    <a:pt x="4557" y="4149"/>
                    <a:pt x="4557" y="4149"/>
                  </a:cubicBezTo>
                  <a:cubicBezTo>
                    <a:pt x="4557" y="4149"/>
                    <a:pt x="4368" y="4338"/>
                    <a:pt x="4297" y="4361"/>
                  </a:cubicBezTo>
                  <a:cubicBezTo>
                    <a:pt x="4250" y="4361"/>
                    <a:pt x="3920" y="4173"/>
                    <a:pt x="3566" y="3984"/>
                  </a:cubicBezTo>
                  <a:cubicBezTo>
                    <a:pt x="3213" y="3796"/>
                    <a:pt x="2835" y="3631"/>
                    <a:pt x="2765" y="3655"/>
                  </a:cubicBezTo>
                  <a:cubicBezTo>
                    <a:pt x="2647" y="3678"/>
                    <a:pt x="2411" y="3961"/>
                    <a:pt x="2411" y="4079"/>
                  </a:cubicBezTo>
                  <a:cubicBezTo>
                    <a:pt x="2411" y="4149"/>
                    <a:pt x="2623" y="4479"/>
                    <a:pt x="2859" y="4809"/>
                  </a:cubicBezTo>
                  <a:cubicBezTo>
                    <a:pt x="3095" y="5139"/>
                    <a:pt x="3330" y="5445"/>
                    <a:pt x="3354" y="5492"/>
                  </a:cubicBezTo>
                  <a:cubicBezTo>
                    <a:pt x="3354" y="5586"/>
                    <a:pt x="3189" y="5775"/>
                    <a:pt x="3189" y="5775"/>
                  </a:cubicBezTo>
                  <a:cubicBezTo>
                    <a:pt x="3189" y="5775"/>
                    <a:pt x="3189" y="5775"/>
                    <a:pt x="3189" y="5775"/>
                  </a:cubicBezTo>
                  <a:cubicBezTo>
                    <a:pt x="3189" y="5775"/>
                    <a:pt x="3071" y="6010"/>
                    <a:pt x="3000" y="6034"/>
                  </a:cubicBezTo>
                  <a:cubicBezTo>
                    <a:pt x="2953" y="6034"/>
                    <a:pt x="2576" y="5939"/>
                    <a:pt x="2199" y="5822"/>
                  </a:cubicBezTo>
                  <a:cubicBezTo>
                    <a:pt x="1798" y="5727"/>
                    <a:pt x="1397" y="5657"/>
                    <a:pt x="1350" y="5680"/>
                  </a:cubicBezTo>
                  <a:cubicBezTo>
                    <a:pt x="1208" y="5751"/>
                    <a:pt x="1067" y="6081"/>
                    <a:pt x="1090" y="6199"/>
                  </a:cubicBezTo>
                  <a:cubicBezTo>
                    <a:pt x="1090" y="6246"/>
                    <a:pt x="1397" y="6552"/>
                    <a:pt x="1680" y="6811"/>
                  </a:cubicBezTo>
                  <a:cubicBezTo>
                    <a:pt x="1986" y="7070"/>
                    <a:pt x="2293" y="7306"/>
                    <a:pt x="2316" y="7353"/>
                  </a:cubicBezTo>
                  <a:cubicBezTo>
                    <a:pt x="2364" y="7447"/>
                    <a:pt x="2246" y="7659"/>
                    <a:pt x="2246" y="7659"/>
                  </a:cubicBezTo>
                  <a:cubicBezTo>
                    <a:pt x="2246" y="7659"/>
                    <a:pt x="2246" y="7659"/>
                    <a:pt x="2246" y="7659"/>
                  </a:cubicBezTo>
                  <a:cubicBezTo>
                    <a:pt x="2222" y="7659"/>
                    <a:pt x="2175" y="7918"/>
                    <a:pt x="2104" y="7965"/>
                  </a:cubicBezTo>
                  <a:cubicBezTo>
                    <a:pt x="2081" y="7989"/>
                    <a:pt x="1680" y="7965"/>
                    <a:pt x="1279" y="7942"/>
                  </a:cubicBezTo>
                  <a:cubicBezTo>
                    <a:pt x="878" y="7942"/>
                    <a:pt x="477" y="7965"/>
                    <a:pt x="430" y="8012"/>
                  </a:cubicBezTo>
                  <a:cubicBezTo>
                    <a:pt x="312" y="8083"/>
                    <a:pt x="241" y="8436"/>
                    <a:pt x="289" y="8554"/>
                  </a:cubicBezTo>
                  <a:cubicBezTo>
                    <a:pt x="312" y="8625"/>
                    <a:pt x="666" y="8837"/>
                    <a:pt x="1020" y="9002"/>
                  </a:cubicBezTo>
                  <a:cubicBezTo>
                    <a:pt x="1373" y="9190"/>
                    <a:pt x="1727" y="9355"/>
                    <a:pt x="1774" y="9402"/>
                  </a:cubicBezTo>
                  <a:cubicBezTo>
                    <a:pt x="1821" y="9473"/>
                    <a:pt x="1751" y="9708"/>
                    <a:pt x="1751" y="9708"/>
                  </a:cubicBezTo>
                  <a:cubicBezTo>
                    <a:pt x="1751" y="9732"/>
                    <a:pt x="1751" y="9732"/>
                    <a:pt x="1751" y="9732"/>
                  </a:cubicBezTo>
                  <a:cubicBezTo>
                    <a:pt x="1751" y="9732"/>
                    <a:pt x="1751" y="9967"/>
                    <a:pt x="1680" y="10038"/>
                  </a:cubicBezTo>
                  <a:cubicBezTo>
                    <a:pt x="1656" y="10062"/>
                    <a:pt x="1279" y="10132"/>
                    <a:pt x="878" y="10226"/>
                  </a:cubicBezTo>
                  <a:cubicBezTo>
                    <a:pt x="501" y="10321"/>
                    <a:pt x="100" y="10415"/>
                    <a:pt x="53" y="10462"/>
                  </a:cubicBezTo>
                  <a:cubicBezTo>
                    <a:pt x="-18" y="10580"/>
                    <a:pt x="-18" y="10933"/>
                    <a:pt x="53" y="11051"/>
                  </a:cubicBezTo>
                  <a:cubicBezTo>
                    <a:pt x="100" y="11098"/>
                    <a:pt x="477" y="11216"/>
                    <a:pt x="878" y="11310"/>
                  </a:cubicBezTo>
                  <a:cubicBezTo>
                    <a:pt x="1255" y="11404"/>
                    <a:pt x="1656" y="11498"/>
                    <a:pt x="1680" y="11522"/>
                  </a:cubicBezTo>
                  <a:cubicBezTo>
                    <a:pt x="1751" y="11569"/>
                    <a:pt x="1751" y="11828"/>
                    <a:pt x="1751" y="11828"/>
                  </a:cubicBezTo>
                  <a:cubicBezTo>
                    <a:pt x="1751" y="11828"/>
                    <a:pt x="1751" y="11828"/>
                    <a:pt x="1751" y="11828"/>
                  </a:cubicBezTo>
                  <a:cubicBezTo>
                    <a:pt x="1751" y="11828"/>
                    <a:pt x="1798" y="12087"/>
                    <a:pt x="1774" y="12158"/>
                  </a:cubicBezTo>
                  <a:cubicBezTo>
                    <a:pt x="1751" y="12205"/>
                    <a:pt x="1373" y="12346"/>
                    <a:pt x="1020" y="12535"/>
                  </a:cubicBezTo>
                  <a:cubicBezTo>
                    <a:pt x="666" y="12700"/>
                    <a:pt x="312" y="12888"/>
                    <a:pt x="289" y="12959"/>
                  </a:cubicBezTo>
                  <a:cubicBezTo>
                    <a:pt x="218" y="13077"/>
                    <a:pt x="312" y="13430"/>
                    <a:pt x="406" y="13501"/>
                  </a:cubicBezTo>
                  <a:cubicBezTo>
                    <a:pt x="454" y="13548"/>
                    <a:pt x="854" y="13571"/>
                    <a:pt x="1255" y="13595"/>
                  </a:cubicBezTo>
                  <a:cubicBezTo>
                    <a:pt x="1656" y="13595"/>
                    <a:pt x="2057" y="13571"/>
                    <a:pt x="2104" y="13595"/>
                  </a:cubicBezTo>
                  <a:cubicBezTo>
                    <a:pt x="2175" y="13642"/>
                    <a:pt x="2246" y="13901"/>
                    <a:pt x="2246" y="13901"/>
                  </a:cubicBezTo>
                  <a:cubicBezTo>
                    <a:pt x="2246" y="13901"/>
                    <a:pt x="2246" y="13901"/>
                    <a:pt x="2246" y="13901"/>
                  </a:cubicBezTo>
                  <a:cubicBezTo>
                    <a:pt x="2246" y="13901"/>
                    <a:pt x="2340" y="14137"/>
                    <a:pt x="2316" y="14207"/>
                  </a:cubicBezTo>
                  <a:cubicBezTo>
                    <a:pt x="2316" y="14254"/>
                    <a:pt x="2010" y="14466"/>
                    <a:pt x="1680" y="14725"/>
                  </a:cubicBezTo>
                  <a:cubicBezTo>
                    <a:pt x="1373" y="14985"/>
                    <a:pt x="1090" y="15267"/>
                    <a:pt x="1067" y="15314"/>
                  </a:cubicBezTo>
                  <a:cubicBezTo>
                    <a:pt x="1043" y="15456"/>
                    <a:pt x="1208" y="15785"/>
                    <a:pt x="1326" y="15833"/>
                  </a:cubicBezTo>
                  <a:cubicBezTo>
                    <a:pt x="1373" y="15856"/>
                    <a:pt x="1774" y="15809"/>
                    <a:pt x="2175" y="15715"/>
                  </a:cubicBezTo>
                  <a:cubicBezTo>
                    <a:pt x="2576" y="15621"/>
                    <a:pt x="2953" y="15526"/>
                    <a:pt x="3000" y="15526"/>
                  </a:cubicBezTo>
                  <a:cubicBezTo>
                    <a:pt x="3071" y="15550"/>
                    <a:pt x="3189" y="15785"/>
                    <a:pt x="3189" y="15785"/>
                  </a:cubicBezTo>
                  <a:cubicBezTo>
                    <a:pt x="3189" y="15785"/>
                    <a:pt x="3189" y="15785"/>
                    <a:pt x="3189" y="15785"/>
                  </a:cubicBezTo>
                  <a:cubicBezTo>
                    <a:pt x="3189" y="15785"/>
                    <a:pt x="3354" y="15997"/>
                    <a:pt x="3354" y="16068"/>
                  </a:cubicBezTo>
                  <a:cubicBezTo>
                    <a:pt x="3354" y="16115"/>
                    <a:pt x="3095" y="16398"/>
                    <a:pt x="2859" y="16728"/>
                  </a:cubicBezTo>
                  <a:cubicBezTo>
                    <a:pt x="2599" y="17034"/>
                    <a:pt x="2387" y="17387"/>
                    <a:pt x="2387" y="17434"/>
                  </a:cubicBezTo>
                  <a:cubicBezTo>
                    <a:pt x="2387" y="17576"/>
                    <a:pt x="2623" y="17858"/>
                    <a:pt x="2741" y="17882"/>
                  </a:cubicBezTo>
                  <a:cubicBezTo>
                    <a:pt x="2812" y="17905"/>
                    <a:pt x="3189" y="17741"/>
                    <a:pt x="3543" y="17576"/>
                  </a:cubicBezTo>
                  <a:cubicBezTo>
                    <a:pt x="3896" y="17387"/>
                    <a:pt x="4250" y="17199"/>
                    <a:pt x="4297" y="17199"/>
                  </a:cubicBezTo>
                  <a:cubicBezTo>
                    <a:pt x="4392" y="17199"/>
                    <a:pt x="4557" y="17411"/>
                    <a:pt x="4557" y="17411"/>
                  </a:cubicBezTo>
                  <a:cubicBezTo>
                    <a:pt x="4557" y="17411"/>
                    <a:pt x="4557" y="17411"/>
                    <a:pt x="4557" y="17411"/>
                  </a:cubicBezTo>
                  <a:cubicBezTo>
                    <a:pt x="4557" y="17411"/>
                    <a:pt x="4745" y="17576"/>
                    <a:pt x="4769" y="17646"/>
                  </a:cubicBezTo>
                  <a:cubicBezTo>
                    <a:pt x="4769" y="17670"/>
                    <a:pt x="4604" y="18023"/>
                    <a:pt x="4439" y="18400"/>
                  </a:cubicBezTo>
                  <a:cubicBezTo>
                    <a:pt x="4274" y="18753"/>
                    <a:pt x="4132" y="19130"/>
                    <a:pt x="4156" y="19201"/>
                  </a:cubicBezTo>
                  <a:cubicBezTo>
                    <a:pt x="4179" y="19342"/>
                    <a:pt x="4486" y="19554"/>
                    <a:pt x="4604" y="19554"/>
                  </a:cubicBezTo>
                  <a:cubicBezTo>
                    <a:pt x="4675" y="19554"/>
                    <a:pt x="5005" y="19319"/>
                    <a:pt x="5311" y="19060"/>
                  </a:cubicBezTo>
                  <a:cubicBezTo>
                    <a:pt x="5618" y="18801"/>
                    <a:pt x="5924" y="18541"/>
                    <a:pt x="5972" y="18518"/>
                  </a:cubicBezTo>
                  <a:cubicBezTo>
                    <a:pt x="6042" y="18518"/>
                    <a:pt x="6254" y="18659"/>
                    <a:pt x="6254" y="18659"/>
                  </a:cubicBezTo>
                  <a:cubicBezTo>
                    <a:pt x="6254" y="18659"/>
                    <a:pt x="6254" y="18659"/>
                    <a:pt x="6254" y="18659"/>
                  </a:cubicBezTo>
                  <a:cubicBezTo>
                    <a:pt x="6254" y="18659"/>
                    <a:pt x="6490" y="18777"/>
                    <a:pt x="6514" y="18848"/>
                  </a:cubicBezTo>
                  <a:cubicBezTo>
                    <a:pt x="6537" y="18895"/>
                    <a:pt x="6443" y="19272"/>
                    <a:pt x="6372" y="19648"/>
                  </a:cubicBezTo>
                  <a:cubicBezTo>
                    <a:pt x="6302" y="20049"/>
                    <a:pt x="6231" y="20449"/>
                    <a:pt x="6278" y="20520"/>
                  </a:cubicBezTo>
                  <a:cubicBezTo>
                    <a:pt x="6325" y="20638"/>
                    <a:pt x="6679" y="20779"/>
                    <a:pt x="6797" y="20732"/>
                  </a:cubicBezTo>
                  <a:cubicBezTo>
                    <a:pt x="6844" y="20732"/>
                    <a:pt x="7127" y="20426"/>
                    <a:pt x="7363" y="20096"/>
                  </a:cubicBezTo>
                  <a:cubicBezTo>
                    <a:pt x="7622" y="19790"/>
                    <a:pt x="7834" y="19460"/>
                    <a:pt x="7882" y="19436"/>
                  </a:cubicBezTo>
                  <a:cubicBezTo>
                    <a:pt x="7952" y="19389"/>
                    <a:pt x="8188" y="19507"/>
                    <a:pt x="8188" y="19507"/>
                  </a:cubicBezTo>
                  <a:cubicBezTo>
                    <a:pt x="8188" y="19507"/>
                    <a:pt x="8188" y="19507"/>
                    <a:pt x="8188" y="19507"/>
                  </a:cubicBezTo>
                  <a:cubicBezTo>
                    <a:pt x="8188" y="19507"/>
                    <a:pt x="8448" y="19554"/>
                    <a:pt x="8495" y="19625"/>
                  </a:cubicBezTo>
                  <a:cubicBezTo>
                    <a:pt x="8518" y="19648"/>
                    <a:pt x="8518" y="20049"/>
                    <a:pt x="8542" y="20449"/>
                  </a:cubicBezTo>
                  <a:cubicBezTo>
                    <a:pt x="8565" y="20850"/>
                    <a:pt x="8589" y="21250"/>
                    <a:pt x="8636" y="21297"/>
                  </a:cubicBezTo>
                  <a:cubicBezTo>
                    <a:pt x="8730" y="21392"/>
                    <a:pt x="9084" y="21462"/>
                    <a:pt x="9202" y="21392"/>
                  </a:cubicBezTo>
                  <a:cubicBezTo>
                    <a:pt x="9249" y="21368"/>
                    <a:pt x="9438" y="21015"/>
                    <a:pt x="9603" y="20638"/>
                  </a:cubicBezTo>
                  <a:cubicBezTo>
                    <a:pt x="9768" y="20284"/>
                    <a:pt x="9933" y="19908"/>
                    <a:pt x="9957" y="19884"/>
                  </a:cubicBezTo>
                  <a:cubicBezTo>
                    <a:pt x="10027" y="19813"/>
                    <a:pt x="10263" y="19860"/>
                    <a:pt x="10263" y="19860"/>
                  </a:cubicBezTo>
                  <a:cubicBezTo>
                    <a:pt x="10287" y="19884"/>
                    <a:pt x="10287" y="19884"/>
                    <a:pt x="10287" y="19884"/>
                  </a:cubicBezTo>
                  <a:cubicBezTo>
                    <a:pt x="10287" y="19884"/>
                    <a:pt x="10546" y="19860"/>
                    <a:pt x="10593" y="19908"/>
                  </a:cubicBezTo>
                  <a:cubicBezTo>
                    <a:pt x="10617" y="19931"/>
                    <a:pt x="10711" y="20332"/>
                    <a:pt x="10829" y="20708"/>
                  </a:cubicBezTo>
                  <a:cubicBezTo>
                    <a:pt x="10947" y="21085"/>
                    <a:pt x="11065" y="21462"/>
                    <a:pt x="11136" y="21509"/>
                  </a:cubicBezTo>
                  <a:cubicBezTo>
                    <a:pt x="11230" y="21580"/>
                    <a:pt x="11607" y="21556"/>
                    <a:pt x="11702" y="21486"/>
                  </a:cubicBezTo>
                  <a:cubicBezTo>
                    <a:pt x="11749" y="21439"/>
                    <a:pt x="11843" y="21038"/>
                    <a:pt x="11914" y="20661"/>
                  </a:cubicBezTo>
                  <a:cubicBezTo>
                    <a:pt x="12008" y="20261"/>
                    <a:pt x="12055" y="19860"/>
                    <a:pt x="12079" y="19837"/>
                  </a:cubicBezTo>
                  <a:cubicBezTo>
                    <a:pt x="12126" y="19766"/>
                    <a:pt x="12385" y="19743"/>
                    <a:pt x="12385" y="19743"/>
                  </a:cubicBezTo>
                  <a:cubicBezTo>
                    <a:pt x="12385" y="19743"/>
                    <a:pt x="12385" y="19743"/>
                    <a:pt x="12385" y="19743"/>
                  </a:cubicBezTo>
                  <a:cubicBezTo>
                    <a:pt x="12385" y="19743"/>
                    <a:pt x="12645" y="19696"/>
                    <a:pt x="12716" y="19719"/>
                  </a:cubicBezTo>
                  <a:cubicBezTo>
                    <a:pt x="12739" y="19743"/>
                    <a:pt x="12928" y="20096"/>
                    <a:pt x="13116" y="20426"/>
                  </a:cubicBezTo>
                  <a:cubicBezTo>
                    <a:pt x="13305" y="20779"/>
                    <a:pt x="13541" y="21132"/>
                    <a:pt x="13588" y="21156"/>
                  </a:cubicBezTo>
                  <a:cubicBezTo>
                    <a:pt x="13730" y="21203"/>
                    <a:pt x="14060" y="21085"/>
                    <a:pt x="14154" y="20991"/>
                  </a:cubicBezTo>
                  <a:cubicBezTo>
                    <a:pt x="14178" y="20944"/>
                    <a:pt x="14178" y="20544"/>
                    <a:pt x="14178" y="20120"/>
                  </a:cubicBezTo>
                  <a:cubicBezTo>
                    <a:pt x="14154" y="19719"/>
                    <a:pt x="14130" y="19342"/>
                    <a:pt x="14130" y="19295"/>
                  </a:cubicBezTo>
                  <a:cubicBezTo>
                    <a:pt x="14178" y="19201"/>
                    <a:pt x="14413" y="19154"/>
                    <a:pt x="14413" y="19154"/>
                  </a:cubicBezTo>
                  <a:cubicBezTo>
                    <a:pt x="14413" y="19154"/>
                    <a:pt x="14413" y="19154"/>
                    <a:pt x="14413" y="19154"/>
                  </a:cubicBezTo>
                  <a:cubicBezTo>
                    <a:pt x="14413" y="19154"/>
                    <a:pt x="14649" y="19012"/>
                    <a:pt x="14720" y="19036"/>
                  </a:cubicBezTo>
                  <a:cubicBezTo>
                    <a:pt x="14767" y="19036"/>
                    <a:pt x="15027" y="19342"/>
                    <a:pt x="15286" y="19648"/>
                  </a:cubicBezTo>
                  <a:cubicBezTo>
                    <a:pt x="15569" y="19931"/>
                    <a:pt x="15852" y="20214"/>
                    <a:pt x="15923" y="20237"/>
                  </a:cubicBezTo>
                  <a:cubicBezTo>
                    <a:pt x="16041" y="20237"/>
                    <a:pt x="16371" y="20049"/>
                    <a:pt x="16418" y="19931"/>
                  </a:cubicBezTo>
                  <a:cubicBezTo>
                    <a:pt x="16441" y="19884"/>
                    <a:pt x="16347" y="19484"/>
                    <a:pt x="16229" y="19107"/>
                  </a:cubicBezTo>
                  <a:cubicBezTo>
                    <a:pt x="16135" y="18706"/>
                    <a:pt x="15993" y="18329"/>
                    <a:pt x="16017" y="18306"/>
                  </a:cubicBezTo>
                  <a:cubicBezTo>
                    <a:pt x="16017" y="18212"/>
                    <a:pt x="16253" y="18094"/>
                    <a:pt x="16253" y="18094"/>
                  </a:cubicBezTo>
                  <a:cubicBezTo>
                    <a:pt x="16253" y="18094"/>
                    <a:pt x="16253" y="18094"/>
                    <a:pt x="16253" y="18094"/>
                  </a:cubicBezTo>
                  <a:cubicBezTo>
                    <a:pt x="16253" y="18094"/>
                    <a:pt x="16441" y="17905"/>
                    <a:pt x="16536" y="17905"/>
                  </a:cubicBezTo>
                  <a:cubicBezTo>
                    <a:pt x="16559" y="17905"/>
                    <a:pt x="16889" y="18141"/>
                    <a:pt x="17220" y="18377"/>
                  </a:cubicBezTo>
                  <a:cubicBezTo>
                    <a:pt x="17550" y="18589"/>
                    <a:pt x="17880" y="18801"/>
                    <a:pt x="17951" y="18801"/>
                  </a:cubicBezTo>
                  <a:cubicBezTo>
                    <a:pt x="18092" y="18777"/>
                    <a:pt x="18351" y="18518"/>
                    <a:pt x="18375" y="18400"/>
                  </a:cubicBezTo>
                  <a:cubicBezTo>
                    <a:pt x="18375" y="18353"/>
                    <a:pt x="18210" y="17976"/>
                    <a:pt x="18021" y="17623"/>
                  </a:cubicBezTo>
                  <a:cubicBezTo>
                    <a:pt x="17809" y="17269"/>
                    <a:pt x="17620" y="16940"/>
                    <a:pt x="17597" y="16893"/>
                  </a:cubicBezTo>
                  <a:cubicBezTo>
                    <a:pt x="17597" y="16798"/>
                    <a:pt x="17785" y="16633"/>
                    <a:pt x="17785" y="16633"/>
                  </a:cubicBezTo>
                  <a:cubicBezTo>
                    <a:pt x="17785" y="16633"/>
                    <a:pt x="17785" y="16633"/>
                    <a:pt x="17785" y="16633"/>
                  </a:cubicBezTo>
                  <a:cubicBezTo>
                    <a:pt x="17785" y="16633"/>
                    <a:pt x="17951" y="16421"/>
                    <a:pt x="18021" y="16398"/>
                  </a:cubicBezTo>
                  <a:cubicBezTo>
                    <a:pt x="18068" y="16398"/>
                    <a:pt x="18422" y="16539"/>
                    <a:pt x="18799" y="16681"/>
                  </a:cubicBezTo>
                  <a:cubicBezTo>
                    <a:pt x="19153" y="16822"/>
                    <a:pt x="19554" y="16963"/>
                    <a:pt x="19625" y="16940"/>
                  </a:cubicBezTo>
                  <a:cubicBezTo>
                    <a:pt x="19743" y="16893"/>
                    <a:pt x="19931" y="16586"/>
                    <a:pt x="19931" y="16445"/>
                  </a:cubicBezTo>
                  <a:cubicBezTo>
                    <a:pt x="19931" y="16398"/>
                    <a:pt x="19672" y="16068"/>
                    <a:pt x="19413" y="15785"/>
                  </a:cubicBezTo>
                  <a:cubicBezTo>
                    <a:pt x="19130" y="15479"/>
                    <a:pt x="18847" y="15197"/>
                    <a:pt x="18847" y="15173"/>
                  </a:cubicBezTo>
                  <a:cubicBezTo>
                    <a:pt x="18823" y="15079"/>
                    <a:pt x="18965" y="14867"/>
                    <a:pt x="18965" y="14867"/>
                  </a:cubicBezTo>
                  <a:cubicBezTo>
                    <a:pt x="18965" y="14867"/>
                    <a:pt x="18965" y="14867"/>
                    <a:pt x="18965" y="14867"/>
                  </a:cubicBezTo>
                  <a:cubicBezTo>
                    <a:pt x="18965" y="14867"/>
                    <a:pt x="19059" y="14631"/>
                    <a:pt x="19130" y="14584"/>
                  </a:cubicBezTo>
                  <a:cubicBezTo>
                    <a:pt x="19153" y="14561"/>
                    <a:pt x="19554" y="14631"/>
                    <a:pt x="19931" y="14678"/>
                  </a:cubicBezTo>
                  <a:cubicBezTo>
                    <a:pt x="20332" y="14749"/>
                    <a:pt x="20733" y="14773"/>
                    <a:pt x="20804" y="14725"/>
                  </a:cubicBezTo>
                  <a:cubicBezTo>
                    <a:pt x="20922" y="14678"/>
                    <a:pt x="21040" y="14325"/>
                    <a:pt x="20992" y="14207"/>
                  </a:cubicBezTo>
                  <a:cubicBezTo>
                    <a:pt x="20992" y="14137"/>
                    <a:pt x="20662" y="13901"/>
                    <a:pt x="20332" y="13665"/>
                  </a:cubicBezTo>
                  <a:cubicBezTo>
                    <a:pt x="20002" y="13430"/>
                    <a:pt x="19648" y="13242"/>
                    <a:pt x="19625" y="13194"/>
                  </a:cubicBezTo>
                  <a:cubicBezTo>
                    <a:pt x="19578" y="13124"/>
                    <a:pt x="19672" y="12888"/>
                    <a:pt x="19672" y="12888"/>
                  </a:cubicBezTo>
                  <a:cubicBezTo>
                    <a:pt x="19672" y="12888"/>
                    <a:pt x="19672" y="12888"/>
                    <a:pt x="19672" y="12888"/>
                  </a:cubicBezTo>
                  <a:cubicBezTo>
                    <a:pt x="19696" y="12888"/>
                    <a:pt x="19719" y="12629"/>
                    <a:pt x="19790" y="12582"/>
                  </a:cubicBezTo>
                  <a:cubicBezTo>
                    <a:pt x="19813" y="12535"/>
                    <a:pt x="20191" y="12535"/>
                    <a:pt x="20592" y="12488"/>
                  </a:cubicBezTo>
                  <a:cubicBezTo>
                    <a:pt x="20992" y="12441"/>
                    <a:pt x="21393" y="12370"/>
                    <a:pt x="21441" y="12323"/>
                  </a:cubicBezTo>
                  <a:cubicBezTo>
                    <a:pt x="21535" y="12229"/>
                    <a:pt x="21582" y="11875"/>
                    <a:pt x="21511" y="11758"/>
                  </a:cubicBezTo>
                  <a:cubicBezTo>
                    <a:pt x="21488" y="11710"/>
                    <a:pt x="21110" y="11546"/>
                    <a:pt x="20733" y="11404"/>
                  </a:cubicBezTo>
                  <a:close/>
                </a:path>
              </a:pathLst>
            </a:custGeom>
            <a:solidFill>
              <a:srgbClr val="2C3E50"/>
            </a:soli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23" name="Shape 384">
              <a:extLst>
                <a:ext uri="{FF2B5EF4-FFF2-40B4-BE49-F238E27FC236}">
                  <a16:creationId xmlns:a16="http://schemas.microsoft.com/office/drawing/2014/main" id="{2AB5524D-A0BE-BAD4-FE04-A6837825E37B}"/>
                </a:ext>
              </a:extLst>
            </p:cNvPr>
            <p:cNvSpPr/>
            <p:nvPr/>
          </p:nvSpPr>
          <p:spPr>
            <a:xfrm rot="10800000" flipH="1">
              <a:off x="9801625" y="1924093"/>
              <a:ext cx="1161248" cy="1161966"/>
            </a:xfrm>
            <a:prstGeom prst="ellipse">
              <a:avLst/>
            </a:prstGeom>
            <a:gradFill flip="none" rotWithShape="1">
              <a:gsLst>
                <a:gs pos="0">
                  <a:srgbClr val="D9D9D9"/>
                </a:gs>
                <a:gs pos="100000">
                  <a:srgbClr val="FFFFFF"/>
                </a:gs>
              </a:gsLst>
              <a:lin ang="9000000" scaled="0"/>
            </a:gradFill>
            <a:ln w="12700" cap="flat">
              <a:noFill/>
              <a:miter lim="400000"/>
            </a:ln>
            <a:effectLst/>
          </p:spPr>
          <p:txBody>
            <a:bodyPr wrap="square" lIns="34289" tIns="34289" rIns="34289" bIns="34289" numCol="1" anchor="t"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0" cap="none" spc="0" normalizeH="0" baseline="0" noProof="0">
                <a:ln>
                  <a:noFill/>
                </a:ln>
                <a:solidFill>
                  <a:srgbClr val="95A5A6"/>
                </a:solidFill>
                <a:effectLst/>
                <a:uLnTx/>
                <a:uFillTx/>
                <a:latin typeface="Calibri"/>
              </a:endParaRPr>
            </a:p>
          </p:txBody>
        </p:sp>
      </p:grpSp>
      <p:sp>
        <p:nvSpPr>
          <p:cNvPr id="24" name="Freeform 356">
            <a:extLst>
              <a:ext uri="{FF2B5EF4-FFF2-40B4-BE49-F238E27FC236}">
                <a16:creationId xmlns:a16="http://schemas.microsoft.com/office/drawing/2014/main" id="{9842E3AB-98DB-0F2C-D868-6DC960BF623C}"/>
              </a:ext>
            </a:extLst>
          </p:cNvPr>
          <p:cNvSpPr>
            <a:spLocks noChangeAspect="1"/>
          </p:cNvSpPr>
          <p:nvPr/>
        </p:nvSpPr>
        <p:spPr>
          <a:xfrm>
            <a:off x="5745541" y="4121452"/>
            <a:ext cx="596612" cy="596084"/>
          </a:xfrm>
          <a:custGeom>
            <a:avLst/>
            <a:gdLst/>
            <a:ahLst/>
            <a:cxnLst/>
            <a:rect l="l" t="t" r="r" b="b"/>
            <a:pathLst>
              <a:path w="460023" h="459751">
                <a:moveTo>
                  <a:pt x="450445" y="0"/>
                </a:moveTo>
                <a:cubicBezTo>
                  <a:pt x="453074" y="0"/>
                  <a:pt x="455328" y="892"/>
                  <a:pt x="457206" y="2676"/>
                </a:cubicBezTo>
                <a:cubicBezTo>
                  <a:pt x="459084" y="4460"/>
                  <a:pt x="460023" y="6573"/>
                  <a:pt x="460023" y="9015"/>
                </a:cubicBezTo>
                <a:cubicBezTo>
                  <a:pt x="460023" y="55779"/>
                  <a:pt x="452933" y="96204"/>
                  <a:pt x="438754" y="130291"/>
                </a:cubicBezTo>
                <a:cubicBezTo>
                  <a:pt x="424575" y="164378"/>
                  <a:pt x="400770" y="198230"/>
                  <a:pt x="367340" y="231848"/>
                </a:cubicBezTo>
                <a:cubicBezTo>
                  <a:pt x="352128" y="246872"/>
                  <a:pt x="333817" y="263399"/>
                  <a:pt x="312407" y="281429"/>
                </a:cubicBezTo>
                <a:lnTo>
                  <a:pt x="306773" y="388197"/>
                </a:lnTo>
                <a:cubicBezTo>
                  <a:pt x="306397" y="391202"/>
                  <a:pt x="304894" y="393643"/>
                  <a:pt x="302265" y="395521"/>
                </a:cubicBezTo>
                <a:lnTo>
                  <a:pt x="194089" y="458625"/>
                </a:lnTo>
                <a:cubicBezTo>
                  <a:pt x="192774" y="459376"/>
                  <a:pt x="191272" y="459751"/>
                  <a:pt x="189582" y="459751"/>
                </a:cubicBezTo>
                <a:cubicBezTo>
                  <a:pt x="187328" y="459751"/>
                  <a:pt x="185167" y="458906"/>
                  <a:pt x="183102" y="457216"/>
                </a:cubicBezTo>
                <a:lnTo>
                  <a:pt x="165073" y="439186"/>
                </a:lnTo>
                <a:cubicBezTo>
                  <a:pt x="162631" y="436557"/>
                  <a:pt x="161880" y="433552"/>
                  <a:pt x="162819" y="430172"/>
                </a:cubicBezTo>
                <a:lnTo>
                  <a:pt x="186764" y="352420"/>
                </a:lnTo>
                <a:lnTo>
                  <a:pt x="107603" y="273259"/>
                </a:lnTo>
                <a:lnTo>
                  <a:pt x="29852" y="297204"/>
                </a:lnTo>
                <a:cubicBezTo>
                  <a:pt x="29288" y="297392"/>
                  <a:pt x="28443" y="297486"/>
                  <a:pt x="27316" y="297486"/>
                </a:cubicBezTo>
                <a:cubicBezTo>
                  <a:pt x="24686" y="297486"/>
                  <a:pt x="22527" y="296641"/>
                  <a:pt x="20837" y="294951"/>
                </a:cubicBezTo>
                <a:lnTo>
                  <a:pt x="2807" y="276921"/>
                </a:lnTo>
                <a:cubicBezTo>
                  <a:pt x="-385" y="273353"/>
                  <a:pt x="-855" y="269691"/>
                  <a:pt x="1399" y="265935"/>
                </a:cubicBezTo>
                <a:lnTo>
                  <a:pt x="64502" y="157758"/>
                </a:lnTo>
                <a:cubicBezTo>
                  <a:pt x="66380" y="155129"/>
                  <a:pt x="68821" y="153626"/>
                  <a:pt x="71827" y="153250"/>
                </a:cubicBezTo>
                <a:lnTo>
                  <a:pt x="178594" y="147616"/>
                </a:lnTo>
                <a:cubicBezTo>
                  <a:pt x="196624" y="126206"/>
                  <a:pt x="213151" y="107895"/>
                  <a:pt x="228176" y="92683"/>
                </a:cubicBezTo>
                <a:cubicBezTo>
                  <a:pt x="263483" y="57563"/>
                  <a:pt x="297101" y="33336"/>
                  <a:pt x="329028" y="20001"/>
                </a:cubicBezTo>
                <a:cubicBezTo>
                  <a:pt x="360955" y="6667"/>
                  <a:pt x="401427" y="0"/>
                  <a:pt x="450445" y="0"/>
                </a:cubicBezTo>
                <a:close/>
                <a:moveTo>
                  <a:pt x="369876" y="63103"/>
                </a:moveTo>
                <a:cubicBezTo>
                  <a:pt x="362363" y="63103"/>
                  <a:pt x="355978" y="65732"/>
                  <a:pt x="350719" y="70991"/>
                </a:cubicBezTo>
                <a:cubicBezTo>
                  <a:pt x="345461" y="76250"/>
                  <a:pt x="342831" y="82635"/>
                  <a:pt x="342831" y="90147"/>
                </a:cubicBezTo>
                <a:cubicBezTo>
                  <a:pt x="342831" y="97660"/>
                  <a:pt x="345461" y="104045"/>
                  <a:pt x="350719" y="109304"/>
                </a:cubicBezTo>
                <a:cubicBezTo>
                  <a:pt x="355978" y="114562"/>
                  <a:pt x="362363" y="117191"/>
                  <a:pt x="369876" y="117191"/>
                </a:cubicBezTo>
                <a:cubicBezTo>
                  <a:pt x="377388" y="117191"/>
                  <a:pt x="383773" y="114562"/>
                  <a:pt x="389032" y="109304"/>
                </a:cubicBezTo>
                <a:cubicBezTo>
                  <a:pt x="394291" y="104045"/>
                  <a:pt x="396920" y="97660"/>
                  <a:pt x="396920" y="90147"/>
                </a:cubicBezTo>
                <a:cubicBezTo>
                  <a:pt x="396920" y="82635"/>
                  <a:pt x="394291" y="76250"/>
                  <a:pt x="389032" y="70991"/>
                </a:cubicBezTo>
                <a:cubicBezTo>
                  <a:pt x="383773" y="65732"/>
                  <a:pt x="377388" y="63103"/>
                  <a:pt x="369876" y="63103"/>
                </a:cubicBezTo>
                <a:close/>
              </a:path>
            </a:pathLst>
          </a:custGeom>
          <a:solidFill>
            <a:srgbClr val="2C3E5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TextBox 34">
            <a:extLst>
              <a:ext uri="{FF2B5EF4-FFF2-40B4-BE49-F238E27FC236}">
                <a16:creationId xmlns:a16="http://schemas.microsoft.com/office/drawing/2014/main" id="{D4D12B52-CBC1-2478-0214-A6C8D16ACF0E}"/>
              </a:ext>
            </a:extLst>
          </p:cNvPr>
          <p:cNvSpPr txBox="1"/>
          <p:nvPr/>
        </p:nvSpPr>
        <p:spPr>
          <a:xfrm>
            <a:off x="801374" y="5135377"/>
            <a:ext cx="400205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cap="all" dirty="0">
                <a:solidFill>
                  <a:srgbClr val="9BBB59"/>
                </a:solidFill>
                <a:latin typeface="Calibri"/>
              </a:rPr>
              <a:t>Correction &amp; iteration</a:t>
            </a:r>
          </a:p>
        </p:txBody>
      </p:sp>
      <p:sp>
        <p:nvSpPr>
          <p:cNvPr id="26" name="TextBox 35">
            <a:extLst>
              <a:ext uri="{FF2B5EF4-FFF2-40B4-BE49-F238E27FC236}">
                <a16:creationId xmlns:a16="http://schemas.microsoft.com/office/drawing/2014/main" id="{1B195F4C-1858-A41C-0F18-4AAB35F07400}"/>
              </a:ext>
            </a:extLst>
          </p:cNvPr>
          <p:cNvSpPr txBox="1"/>
          <p:nvPr/>
        </p:nvSpPr>
        <p:spPr>
          <a:xfrm>
            <a:off x="3294409" y="1990388"/>
            <a:ext cx="263007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cap="all" dirty="0">
                <a:solidFill>
                  <a:srgbClr val="2980B9"/>
                </a:solidFill>
                <a:latin typeface="Calibri"/>
              </a:rPr>
              <a:t>Configuration</a:t>
            </a:r>
          </a:p>
        </p:txBody>
      </p:sp>
      <p:sp>
        <p:nvSpPr>
          <p:cNvPr id="27" name="TextBox 36">
            <a:extLst>
              <a:ext uri="{FF2B5EF4-FFF2-40B4-BE49-F238E27FC236}">
                <a16:creationId xmlns:a16="http://schemas.microsoft.com/office/drawing/2014/main" id="{B2ABD782-FB12-F8A3-4C96-E9925ACCAE7C}"/>
              </a:ext>
            </a:extLst>
          </p:cNvPr>
          <p:cNvSpPr txBox="1"/>
          <p:nvPr/>
        </p:nvSpPr>
        <p:spPr>
          <a:xfrm>
            <a:off x="4878056" y="5291973"/>
            <a:ext cx="2206566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700" b="1" cap="all" dirty="0">
                <a:solidFill>
                  <a:srgbClr val="2C3E50"/>
                </a:solidFill>
                <a:latin typeface="Calibri"/>
              </a:rPr>
              <a:t>Exploration</a:t>
            </a:r>
          </a:p>
        </p:txBody>
      </p:sp>
      <p:sp>
        <p:nvSpPr>
          <p:cNvPr id="28" name="TextBox 37">
            <a:extLst>
              <a:ext uri="{FF2B5EF4-FFF2-40B4-BE49-F238E27FC236}">
                <a16:creationId xmlns:a16="http://schemas.microsoft.com/office/drawing/2014/main" id="{41153589-9755-16EF-51D9-277779EB0123}"/>
              </a:ext>
            </a:extLst>
          </p:cNvPr>
          <p:cNvSpPr txBox="1"/>
          <p:nvPr/>
        </p:nvSpPr>
        <p:spPr>
          <a:xfrm>
            <a:off x="6435144" y="2105791"/>
            <a:ext cx="2012988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700" b="1" cap="all" dirty="0">
                <a:solidFill>
                  <a:srgbClr val="16A085"/>
                </a:solidFill>
                <a:latin typeface="Calibri"/>
              </a:rPr>
              <a:t>Evaluation</a:t>
            </a:r>
          </a:p>
        </p:txBody>
      </p:sp>
      <p:sp>
        <p:nvSpPr>
          <p:cNvPr id="29" name="TextBox 38">
            <a:extLst>
              <a:ext uri="{FF2B5EF4-FFF2-40B4-BE49-F238E27FC236}">
                <a16:creationId xmlns:a16="http://schemas.microsoft.com/office/drawing/2014/main" id="{07F7C674-B51A-42A3-7002-4D5757A3FD9A}"/>
              </a:ext>
            </a:extLst>
          </p:cNvPr>
          <p:cNvSpPr txBox="1"/>
          <p:nvPr/>
        </p:nvSpPr>
        <p:spPr>
          <a:xfrm>
            <a:off x="7969299" y="5533223"/>
            <a:ext cx="189071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700" b="1" cap="all" dirty="0" err="1">
                <a:solidFill>
                  <a:srgbClr val="C0392B"/>
                </a:solidFill>
                <a:latin typeface="Calibri"/>
              </a:rPr>
              <a:t>Neytoyage</a:t>
            </a:r>
            <a:endParaRPr lang="en-US" sz="2700" b="1" cap="all" dirty="0">
              <a:solidFill>
                <a:srgbClr val="C0392B"/>
              </a:solidFill>
              <a:latin typeface="Calibri"/>
            </a:endParaRPr>
          </a:p>
        </p:txBody>
      </p:sp>
      <p:sp>
        <p:nvSpPr>
          <p:cNvPr id="30" name="Freeform 410">
            <a:extLst>
              <a:ext uri="{FF2B5EF4-FFF2-40B4-BE49-F238E27FC236}">
                <a16:creationId xmlns:a16="http://schemas.microsoft.com/office/drawing/2014/main" id="{FBA01E34-89A1-F253-85CD-80C2C07A5BF8}"/>
              </a:ext>
            </a:extLst>
          </p:cNvPr>
          <p:cNvSpPr/>
          <p:nvPr/>
        </p:nvSpPr>
        <p:spPr>
          <a:xfrm>
            <a:off x="4413013" y="2958660"/>
            <a:ext cx="638798" cy="640105"/>
          </a:xfrm>
          <a:custGeom>
            <a:avLst/>
            <a:gdLst>
              <a:gd name="connsiteX0" fmla="*/ 84231 w 462284"/>
              <a:gd name="connsiteY0" fmla="*/ 360589 h 462850"/>
              <a:gd name="connsiteX1" fmla="*/ 71553 w 462284"/>
              <a:gd name="connsiteY1" fmla="*/ 365942 h 462850"/>
              <a:gd name="connsiteX2" fmla="*/ 66201 w 462284"/>
              <a:gd name="connsiteY2" fmla="*/ 378619 h 462850"/>
              <a:gd name="connsiteX3" fmla="*/ 71553 w 462284"/>
              <a:gd name="connsiteY3" fmla="*/ 391296 h 462850"/>
              <a:gd name="connsiteX4" fmla="*/ 84231 w 462284"/>
              <a:gd name="connsiteY4" fmla="*/ 396648 h 462850"/>
              <a:gd name="connsiteX5" fmla="*/ 96908 w 462284"/>
              <a:gd name="connsiteY5" fmla="*/ 391296 h 462850"/>
              <a:gd name="connsiteX6" fmla="*/ 102260 w 462284"/>
              <a:gd name="connsiteY6" fmla="*/ 378619 h 462850"/>
              <a:gd name="connsiteX7" fmla="*/ 96908 w 462284"/>
              <a:gd name="connsiteY7" fmla="*/ 365942 h 462850"/>
              <a:gd name="connsiteX8" fmla="*/ 84231 w 462284"/>
              <a:gd name="connsiteY8" fmla="*/ 360589 h 462850"/>
              <a:gd name="connsiteX9" fmla="*/ 202549 w 462284"/>
              <a:gd name="connsiteY9" fmla="*/ 179168 h 462850"/>
              <a:gd name="connsiteX10" fmla="*/ 234805 w 462284"/>
              <a:gd name="connsiteY10" fmla="*/ 228045 h 462850"/>
              <a:gd name="connsiteX11" fmla="*/ 283681 w 462284"/>
              <a:gd name="connsiteY11" fmla="*/ 260300 h 462850"/>
              <a:gd name="connsiteX12" fmla="*/ 91555 w 462284"/>
              <a:gd name="connsiteY12" fmla="*/ 452427 h 462850"/>
              <a:gd name="connsiteX13" fmla="*/ 66201 w 462284"/>
              <a:gd name="connsiteY13" fmla="*/ 462850 h 462850"/>
              <a:gd name="connsiteX14" fmla="*/ 40566 w 462284"/>
              <a:gd name="connsiteY14" fmla="*/ 452427 h 462850"/>
              <a:gd name="connsiteX15" fmla="*/ 10705 w 462284"/>
              <a:gd name="connsiteY15" fmla="*/ 422002 h 462850"/>
              <a:gd name="connsiteX16" fmla="*/ 0 w 462284"/>
              <a:gd name="connsiteY16" fmla="*/ 396648 h 462850"/>
              <a:gd name="connsiteX17" fmla="*/ 10705 w 462284"/>
              <a:gd name="connsiteY17" fmla="*/ 371013 h 462850"/>
              <a:gd name="connsiteX18" fmla="*/ 336642 w 462284"/>
              <a:gd name="connsiteY18" fmla="*/ 0 h 462850"/>
              <a:gd name="connsiteX19" fmla="*/ 370870 w 462284"/>
              <a:gd name="connsiteY19" fmla="*/ 4648 h 462850"/>
              <a:gd name="connsiteX20" fmla="*/ 401153 w 462284"/>
              <a:gd name="connsiteY20" fmla="*/ 17748 h 462850"/>
              <a:gd name="connsiteX21" fmla="*/ 405661 w 462284"/>
              <a:gd name="connsiteY21" fmla="*/ 25636 h 462850"/>
              <a:gd name="connsiteX22" fmla="*/ 401153 w 462284"/>
              <a:gd name="connsiteY22" fmla="*/ 33524 h 462850"/>
              <a:gd name="connsiteX23" fmla="*/ 318613 w 462284"/>
              <a:gd name="connsiteY23" fmla="*/ 81133 h 462850"/>
              <a:gd name="connsiteX24" fmla="*/ 318613 w 462284"/>
              <a:gd name="connsiteY24" fmla="*/ 144236 h 462850"/>
              <a:gd name="connsiteX25" fmla="*/ 372983 w 462284"/>
              <a:gd name="connsiteY25" fmla="*/ 174379 h 462850"/>
              <a:gd name="connsiteX26" fmla="*/ 395237 w 462284"/>
              <a:gd name="connsiteY26" fmla="*/ 160716 h 462850"/>
              <a:gd name="connsiteX27" fmla="*/ 433409 w 462284"/>
              <a:gd name="connsiteY27" fmla="*/ 137897 h 462850"/>
              <a:gd name="connsiteX28" fmla="*/ 453270 w 462284"/>
              <a:gd name="connsiteY28" fmla="*/ 127896 h 462850"/>
              <a:gd name="connsiteX29" fmla="*/ 459890 w 462284"/>
              <a:gd name="connsiteY29" fmla="*/ 130714 h 462850"/>
              <a:gd name="connsiteX30" fmla="*/ 462284 w 462284"/>
              <a:gd name="connsiteY30" fmla="*/ 137756 h 462850"/>
              <a:gd name="connsiteX31" fmla="*/ 455806 w 462284"/>
              <a:gd name="connsiteY31" fmla="*/ 167618 h 462850"/>
              <a:gd name="connsiteX32" fmla="*/ 409464 w 462284"/>
              <a:gd name="connsiteY32" fmla="*/ 228890 h 462850"/>
              <a:gd name="connsiteX33" fmla="*/ 336642 w 462284"/>
              <a:gd name="connsiteY33" fmla="*/ 252412 h 462850"/>
              <a:gd name="connsiteX34" fmla="*/ 247481 w 462284"/>
              <a:gd name="connsiteY34" fmla="*/ 215368 h 462850"/>
              <a:gd name="connsiteX35" fmla="*/ 210436 w 462284"/>
              <a:gd name="connsiteY35" fmla="*/ 126206 h 462850"/>
              <a:gd name="connsiteX36" fmla="*/ 247481 w 462284"/>
              <a:gd name="connsiteY36" fmla="*/ 37045 h 462850"/>
              <a:gd name="connsiteX37" fmla="*/ 336642 w 462284"/>
              <a:gd name="connsiteY37" fmla="*/ 0 h 462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462284" h="462850">
                <a:moveTo>
                  <a:pt x="84231" y="360589"/>
                </a:moveTo>
                <a:cubicBezTo>
                  <a:pt x="79348" y="360589"/>
                  <a:pt x="75122" y="362373"/>
                  <a:pt x="71553" y="365942"/>
                </a:cubicBezTo>
                <a:cubicBezTo>
                  <a:pt x="67986" y="369510"/>
                  <a:pt x="66201" y="373736"/>
                  <a:pt x="66201" y="378619"/>
                </a:cubicBezTo>
                <a:cubicBezTo>
                  <a:pt x="66201" y="383502"/>
                  <a:pt x="67986" y="387727"/>
                  <a:pt x="71553" y="391296"/>
                </a:cubicBezTo>
                <a:cubicBezTo>
                  <a:pt x="75122" y="394864"/>
                  <a:pt x="79348" y="396648"/>
                  <a:pt x="84231" y="396648"/>
                </a:cubicBezTo>
                <a:cubicBezTo>
                  <a:pt x="89114" y="396648"/>
                  <a:pt x="93340" y="394864"/>
                  <a:pt x="96908" y="391296"/>
                </a:cubicBezTo>
                <a:cubicBezTo>
                  <a:pt x="100476" y="387727"/>
                  <a:pt x="102260" y="383502"/>
                  <a:pt x="102260" y="378619"/>
                </a:cubicBezTo>
                <a:cubicBezTo>
                  <a:pt x="102260" y="373736"/>
                  <a:pt x="100476" y="369510"/>
                  <a:pt x="96908" y="365942"/>
                </a:cubicBezTo>
                <a:cubicBezTo>
                  <a:pt x="93340" y="362373"/>
                  <a:pt x="89114" y="360589"/>
                  <a:pt x="84231" y="360589"/>
                </a:cubicBezTo>
                <a:close/>
                <a:moveTo>
                  <a:pt x="202549" y="179168"/>
                </a:moveTo>
                <a:cubicBezTo>
                  <a:pt x="209873" y="197573"/>
                  <a:pt x="220626" y="213865"/>
                  <a:pt x="234805" y="228045"/>
                </a:cubicBezTo>
                <a:cubicBezTo>
                  <a:pt x="248984" y="242224"/>
                  <a:pt x="265277" y="252976"/>
                  <a:pt x="283681" y="260300"/>
                </a:cubicBezTo>
                <a:lnTo>
                  <a:pt x="91555" y="452427"/>
                </a:lnTo>
                <a:cubicBezTo>
                  <a:pt x="84607" y="459376"/>
                  <a:pt x="76156" y="462850"/>
                  <a:pt x="66201" y="462850"/>
                </a:cubicBezTo>
                <a:cubicBezTo>
                  <a:pt x="56436" y="462850"/>
                  <a:pt x="47890" y="459376"/>
                  <a:pt x="40566" y="452427"/>
                </a:cubicBezTo>
                <a:lnTo>
                  <a:pt x="10705" y="422002"/>
                </a:lnTo>
                <a:cubicBezTo>
                  <a:pt x="3568" y="415241"/>
                  <a:pt x="0" y="406790"/>
                  <a:pt x="0" y="396648"/>
                </a:cubicBezTo>
                <a:cubicBezTo>
                  <a:pt x="0" y="386694"/>
                  <a:pt x="3568" y="378149"/>
                  <a:pt x="10705" y="371013"/>
                </a:cubicBezTo>
                <a:close/>
                <a:moveTo>
                  <a:pt x="336642" y="0"/>
                </a:moveTo>
                <a:cubicBezTo>
                  <a:pt x="347536" y="0"/>
                  <a:pt x="358944" y="1549"/>
                  <a:pt x="370870" y="4648"/>
                </a:cubicBezTo>
                <a:cubicBezTo>
                  <a:pt x="382796" y="7747"/>
                  <a:pt x="392891" y="12114"/>
                  <a:pt x="401153" y="17748"/>
                </a:cubicBezTo>
                <a:cubicBezTo>
                  <a:pt x="404159" y="19814"/>
                  <a:pt x="405661" y="22443"/>
                  <a:pt x="405661" y="25636"/>
                </a:cubicBezTo>
                <a:cubicBezTo>
                  <a:pt x="405661" y="28828"/>
                  <a:pt x="404159" y="31458"/>
                  <a:pt x="401153" y="33524"/>
                </a:cubicBezTo>
                <a:lnTo>
                  <a:pt x="318613" y="81133"/>
                </a:lnTo>
                <a:lnTo>
                  <a:pt x="318613" y="144236"/>
                </a:lnTo>
                <a:lnTo>
                  <a:pt x="372983" y="174379"/>
                </a:lnTo>
                <a:cubicBezTo>
                  <a:pt x="373922" y="173815"/>
                  <a:pt x="381341" y="169261"/>
                  <a:pt x="395237" y="160716"/>
                </a:cubicBezTo>
                <a:cubicBezTo>
                  <a:pt x="409137" y="152171"/>
                  <a:pt x="421859" y="144564"/>
                  <a:pt x="433409" y="137897"/>
                </a:cubicBezTo>
                <a:cubicBezTo>
                  <a:pt x="444960" y="131230"/>
                  <a:pt x="451580" y="127896"/>
                  <a:pt x="453270" y="127896"/>
                </a:cubicBezTo>
                <a:cubicBezTo>
                  <a:pt x="456087" y="127896"/>
                  <a:pt x="458295" y="128835"/>
                  <a:pt x="459890" y="130714"/>
                </a:cubicBezTo>
                <a:cubicBezTo>
                  <a:pt x="461487" y="132592"/>
                  <a:pt x="462284" y="134939"/>
                  <a:pt x="462284" y="137756"/>
                </a:cubicBezTo>
                <a:cubicBezTo>
                  <a:pt x="462284" y="145081"/>
                  <a:pt x="460126" y="155035"/>
                  <a:pt x="455806" y="167618"/>
                </a:cubicBezTo>
                <a:cubicBezTo>
                  <a:pt x="446980" y="192784"/>
                  <a:pt x="431533" y="213208"/>
                  <a:pt x="409464" y="228890"/>
                </a:cubicBezTo>
                <a:cubicBezTo>
                  <a:pt x="387397" y="244572"/>
                  <a:pt x="363123" y="252412"/>
                  <a:pt x="336642" y="252412"/>
                </a:cubicBezTo>
                <a:cubicBezTo>
                  <a:pt x="301898" y="252412"/>
                  <a:pt x="272177" y="240064"/>
                  <a:pt x="247481" y="215368"/>
                </a:cubicBezTo>
                <a:cubicBezTo>
                  <a:pt x="222785" y="190671"/>
                  <a:pt x="210436" y="160951"/>
                  <a:pt x="210436" y="126206"/>
                </a:cubicBezTo>
                <a:cubicBezTo>
                  <a:pt x="210436" y="91462"/>
                  <a:pt x="222785" y="61741"/>
                  <a:pt x="247481" y="37045"/>
                </a:cubicBezTo>
                <a:cubicBezTo>
                  <a:pt x="272177" y="12348"/>
                  <a:pt x="301898" y="0"/>
                  <a:pt x="336642" y="0"/>
                </a:cubicBezTo>
                <a:close/>
              </a:path>
            </a:pathLst>
          </a:custGeom>
          <a:solidFill>
            <a:srgbClr val="2980B9"/>
          </a:solid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Freeform 405">
            <a:extLst>
              <a:ext uri="{FF2B5EF4-FFF2-40B4-BE49-F238E27FC236}">
                <a16:creationId xmlns:a16="http://schemas.microsoft.com/office/drawing/2014/main" id="{CC3DB0F3-DCBB-8B75-F25D-7DA281958F35}"/>
              </a:ext>
            </a:extLst>
          </p:cNvPr>
          <p:cNvSpPr/>
          <p:nvPr/>
        </p:nvSpPr>
        <p:spPr>
          <a:xfrm>
            <a:off x="2990060" y="3954656"/>
            <a:ext cx="605410" cy="605101"/>
          </a:xfrm>
          <a:custGeom>
            <a:avLst/>
            <a:gdLst>
              <a:gd name="connsiteX0" fmla="*/ 61695 w 426791"/>
              <a:gd name="connsiteY0" fmla="*/ 298895 h 426791"/>
              <a:gd name="connsiteX1" fmla="*/ 36059 w 426791"/>
              <a:gd name="connsiteY1" fmla="*/ 324530 h 426791"/>
              <a:gd name="connsiteX2" fmla="*/ 36059 w 426791"/>
              <a:gd name="connsiteY2" fmla="*/ 354673 h 426791"/>
              <a:gd name="connsiteX3" fmla="*/ 72118 w 426791"/>
              <a:gd name="connsiteY3" fmla="*/ 354673 h 426791"/>
              <a:gd name="connsiteX4" fmla="*/ 72118 w 426791"/>
              <a:gd name="connsiteY4" fmla="*/ 390732 h 426791"/>
              <a:gd name="connsiteX5" fmla="*/ 102261 w 426791"/>
              <a:gd name="connsiteY5" fmla="*/ 390732 h 426791"/>
              <a:gd name="connsiteX6" fmla="*/ 127896 w 426791"/>
              <a:gd name="connsiteY6" fmla="*/ 365097 h 426791"/>
              <a:gd name="connsiteX7" fmla="*/ 243398 w 426791"/>
              <a:gd name="connsiteY7" fmla="*/ 123107 h 426791"/>
              <a:gd name="connsiteX8" fmla="*/ 238608 w 426791"/>
              <a:gd name="connsiteY8" fmla="*/ 125079 h 426791"/>
              <a:gd name="connsiteX9" fmla="*/ 85922 w 426791"/>
              <a:gd name="connsiteY9" fmla="*/ 277766 h 426791"/>
              <a:gd name="connsiteX10" fmla="*/ 83950 w 426791"/>
              <a:gd name="connsiteY10" fmla="*/ 282555 h 426791"/>
              <a:gd name="connsiteX11" fmla="*/ 90147 w 426791"/>
              <a:gd name="connsiteY11" fmla="*/ 288753 h 426791"/>
              <a:gd name="connsiteX12" fmla="*/ 94936 w 426791"/>
              <a:gd name="connsiteY12" fmla="*/ 286781 h 426791"/>
              <a:gd name="connsiteX13" fmla="*/ 247624 w 426791"/>
              <a:gd name="connsiteY13" fmla="*/ 134094 h 426791"/>
              <a:gd name="connsiteX14" fmla="*/ 249596 w 426791"/>
              <a:gd name="connsiteY14" fmla="*/ 129305 h 426791"/>
              <a:gd name="connsiteX15" fmla="*/ 243398 w 426791"/>
              <a:gd name="connsiteY15" fmla="*/ 123107 h 426791"/>
              <a:gd name="connsiteX16" fmla="*/ 234383 w 426791"/>
              <a:gd name="connsiteY16" fmla="*/ 75217 h 426791"/>
              <a:gd name="connsiteX17" fmla="*/ 351575 w 426791"/>
              <a:gd name="connsiteY17" fmla="*/ 192408 h 426791"/>
              <a:gd name="connsiteX18" fmla="*/ 117192 w 426791"/>
              <a:gd name="connsiteY18" fmla="*/ 426791 h 426791"/>
              <a:gd name="connsiteX19" fmla="*/ 0 w 426791"/>
              <a:gd name="connsiteY19" fmla="*/ 426791 h 426791"/>
              <a:gd name="connsiteX20" fmla="*/ 0 w 426791"/>
              <a:gd name="connsiteY20" fmla="*/ 309599 h 426791"/>
              <a:gd name="connsiteX21" fmla="*/ 324530 w 426791"/>
              <a:gd name="connsiteY21" fmla="*/ 0 h 426791"/>
              <a:gd name="connsiteX22" fmla="*/ 350166 w 426791"/>
              <a:gd name="connsiteY22" fmla="*/ 10705 h 426791"/>
              <a:gd name="connsiteX23" fmla="*/ 416368 w 426791"/>
              <a:gd name="connsiteY23" fmla="*/ 76625 h 426791"/>
              <a:gd name="connsiteX24" fmla="*/ 426791 w 426791"/>
              <a:gd name="connsiteY24" fmla="*/ 102261 h 426791"/>
              <a:gd name="connsiteX25" fmla="*/ 416368 w 426791"/>
              <a:gd name="connsiteY25" fmla="*/ 127615 h 426791"/>
              <a:gd name="connsiteX26" fmla="*/ 369604 w 426791"/>
              <a:gd name="connsiteY26" fmla="*/ 174378 h 426791"/>
              <a:gd name="connsiteX27" fmla="*/ 252412 w 426791"/>
              <a:gd name="connsiteY27" fmla="*/ 57187 h 426791"/>
              <a:gd name="connsiteX28" fmla="*/ 299176 w 426791"/>
              <a:gd name="connsiteY28" fmla="*/ 10705 h 426791"/>
              <a:gd name="connsiteX29" fmla="*/ 324530 w 426791"/>
              <a:gd name="connsiteY29" fmla="*/ 0 h 426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426791" h="426791">
                <a:moveTo>
                  <a:pt x="61695" y="298895"/>
                </a:moveTo>
                <a:lnTo>
                  <a:pt x="36059" y="324530"/>
                </a:lnTo>
                <a:lnTo>
                  <a:pt x="36059" y="354673"/>
                </a:lnTo>
                <a:lnTo>
                  <a:pt x="72118" y="354673"/>
                </a:lnTo>
                <a:lnTo>
                  <a:pt x="72118" y="390732"/>
                </a:lnTo>
                <a:lnTo>
                  <a:pt x="102261" y="390732"/>
                </a:lnTo>
                <a:lnTo>
                  <a:pt x="127896" y="365097"/>
                </a:lnTo>
                <a:close/>
                <a:moveTo>
                  <a:pt x="243398" y="123107"/>
                </a:moveTo>
                <a:cubicBezTo>
                  <a:pt x="241520" y="123107"/>
                  <a:pt x="239923" y="123765"/>
                  <a:pt x="238608" y="125079"/>
                </a:cubicBezTo>
                <a:lnTo>
                  <a:pt x="85922" y="277766"/>
                </a:lnTo>
                <a:cubicBezTo>
                  <a:pt x="84607" y="279081"/>
                  <a:pt x="83950" y="280677"/>
                  <a:pt x="83950" y="282555"/>
                </a:cubicBezTo>
                <a:cubicBezTo>
                  <a:pt x="83950" y="286687"/>
                  <a:pt x="86016" y="288753"/>
                  <a:pt x="90147" y="288753"/>
                </a:cubicBezTo>
                <a:cubicBezTo>
                  <a:pt x="92025" y="288753"/>
                  <a:pt x="93622" y="288096"/>
                  <a:pt x="94936" y="286781"/>
                </a:cubicBezTo>
                <a:lnTo>
                  <a:pt x="247624" y="134094"/>
                </a:lnTo>
                <a:cubicBezTo>
                  <a:pt x="248938" y="132779"/>
                  <a:pt x="249596" y="131183"/>
                  <a:pt x="249596" y="129305"/>
                </a:cubicBezTo>
                <a:cubicBezTo>
                  <a:pt x="249596" y="125173"/>
                  <a:pt x="247530" y="123107"/>
                  <a:pt x="243398" y="123107"/>
                </a:cubicBezTo>
                <a:close/>
                <a:moveTo>
                  <a:pt x="234383" y="75217"/>
                </a:moveTo>
                <a:lnTo>
                  <a:pt x="351575" y="192408"/>
                </a:lnTo>
                <a:lnTo>
                  <a:pt x="117192" y="426791"/>
                </a:lnTo>
                <a:lnTo>
                  <a:pt x="0" y="426791"/>
                </a:lnTo>
                <a:lnTo>
                  <a:pt x="0" y="309599"/>
                </a:lnTo>
                <a:close/>
                <a:moveTo>
                  <a:pt x="324530" y="0"/>
                </a:moveTo>
                <a:cubicBezTo>
                  <a:pt x="334484" y="0"/>
                  <a:pt x="343030" y="3568"/>
                  <a:pt x="350166" y="10705"/>
                </a:cubicBezTo>
                <a:lnTo>
                  <a:pt x="416368" y="76625"/>
                </a:lnTo>
                <a:cubicBezTo>
                  <a:pt x="423316" y="83950"/>
                  <a:pt x="426791" y="92495"/>
                  <a:pt x="426791" y="102261"/>
                </a:cubicBezTo>
                <a:cubicBezTo>
                  <a:pt x="426791" y="112214"/>
                  <a:pt x="423316" y="120666"/>
                  <a:pt x="416368" y="127615"/>
                </a:cubicBezTo>
                <a:lnTo>
                  <a:pt x="369604" y="174378"/>
                </a:lnTo>
                <a:lnTo>
                  <a:pt x="252412" y="57187"/>
                </a:lnTo>
                <a:lnTo>
                  <a:pt x="299176" y="10705"/>
                </a:lnTo>
                <a:cubicBezTo>
                  <a:pt x="305938" y="3568"/>
                  <a:pt x="314388" y="0"/>
                  <a:pt x="324530" y="0"/>
                </a:cubicBezTo>
                <a:close/>
              </a:path>
            </a:pathLst>
          </a:custGeom>
          <a:solidFill>
            <a:srgbClr val="9BBB59"/>
          </a:solid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Freeform 322">
            <a:extLst>
              <a:ext uri="{FF2B5EF4-FFF2-40B4-BE49-F238E27FC236}">
                <a16:creationId xmlns:a16="http://schemas.microsoft.com/office/drawing/2014/main" id="{F496E71E-3B45-634D-7590-D71B2B000079}"/>
              </a:ext>
            </a:extLst>
          </p:cNvPr>
          <p:cNvSpPr/>
          <p:nvPr/>
        </p:nvSpPr>
        <p:spPr>
          <a:xfrm>
            <a:off x="7160642" y="3210914"/>
            <a:ext cx="576635" cy="494006"/>
          </a:xfrm>
          <a:custGeom>
            <a:avLst/>
            <a:gdLst>
              <a:gd name="connsiteX0" fmla="*/ 9015 w 504825"/>
              <a:gd name="connsiteY0" fmla="*/ 360589 h 432707"/>
              <a:gd name="connsiteX1" fmla="*/ 63103 w 504825"/>
              <a:gd name="connsiteY1" fmla="*/ 360589 h 432707"/>
              <a:gd name="connsiteX2" fmla="*/ 69583 w 504825"/>
              <a:gd name="connsiteY2" fmla="*/ 363125 h 432707"/>
              <a:gd name="connsiteX3" fmla="*/ 72118 w 504825"/>
              <a:gd name="connsiteY3" fmla="*/ 369604 h 432707"/>
              <a:gd name="connsiteX4" fmla="*/ 72118 w 504825"/>
              <a:gd name="connsiteY4" fmla="*/ 423692 h 432707"/>
              <a:gd name="connsiteX5" fmla="*/ 69583 w 504825"/>
              <a:gd name="connsiteY5" fmla="*/ 430172 h 432707"/>
              <a:gd name="connsiteX6" fmla="*/ 63103 w 504825"/>
              <a:gd name="connsiteY6" fmla="*/ 432707 h 432707"/>
              <a:gd name="connsiteX7" fmla="*/ 9015 w 504825"/>
              <a:gd name="connsiteY7" fmla="*/ 432707 h 432707"/>
              <a:gd name="connsiteX8" fmla="*/ 2535 w 504825"/>
              <a:gd name="connsiteY8" fmla="*/ 430172 h 432707"/>
              <a:gd name="connsiteX9" fmla="*/ 0 w 504825"/>
              <a:gd name="connsiteY9" fmla="*/ 423692 h 432707"/>
              <a:gd name="connsiteX10" fmla="*/ 0 w 504825"/>
              <a:gd name="connsiteY10" fmla="*/ 369604 h 432707"/>
              <a:gd name="connsiteX11" fmla="*/ 2535 w 504825"/>
              <a:gd name="connsiteY11" fmla="*/ 363125 h 432707"/>
              <a:gd name="connsiteX12" fmla="*/ 9015 w 504825"/>
              <a:gd name="connsiteY12" fmla="*/ 360589 h 432707"/>
              <a:gd name="connsiteX13" fmla="*/ 117192 w 504825"/>
              <a:gd name="connsiteY13" fmla="*/ 324530 h 432707"/>
              <a:gd name="connsiteX14" fmla="*/ 171280 w 504825"/>
              <a:gd name="connsiteY14" fmla="*/ 324530 h 432707"/>
              <a:gd name="connsiteX15" fmla="*/ 177759 w 504825"/>
              <a:gd name="connsiteY15" fmla="*/ 327066 h 432707"/>
              <a:gd name="connsiteX16" fmla="*/ 180295 w 504825"/>
              <a:gd name="connsiteY16" fmla="*/ 333545 h 432707"/>
              <a:gd name="connsiteX17" fmla="*/ 180295 w 504825"/>
              <a:gd name="connsiteY17" fmla="*/ 423692 h 432707"/>
              <a:gd name="connsiteX18" fmla="*/ 177759 w 504825"/>
              <a:gd name="connsiteY18" fmla="*/ 430172 h 432707"/>
              <a:gd name="connsiteX19" fmla="*/ 171280 w 504825"/>
              <a:gd name="connsiteY19" fmla="*/ 432707 h 432707"/>
              <a:gd name="connsiteX20" fmla="*/ 117192 w 504825"/>
              <a:gd name="connsiteY20" fmla="*/ 432707 h 432707"/>
              <a:gd name="connsiteX21" fmla="*/ 110712 w 504825"/>
              <a:gd name="connsiteY21" fmla="*/ 430172 h 432707"/>
              <a:gd name="connsiteX22" fmla="*/ 108177 w 504825"/>
              <a:gd name="connsiteY22" fmla="*/ 423692 h 432707"/>
              <a:gd name="connsiteX23" fmla="*/ 108177 w 504825"/>
              <a:gd name="connsiteY23" fmla="*/ 333545 h 432707"/>
              <a:gd name="connsiteX24" fmla="*/ 110712 w 504825"/>
              <a:gd name="connsiteY24" fmla="*/ 327066 h 432707"/>
              <a:gd name="connsiteX25" fmla="*/ 117192 w 504825"/>
              <a:gd name="connsiteY25" fmla="*/ 324530 h 432707"/>
              <a:gd name="connsiteX26" fmla="*/ 225368 w 504825"/>
              <a:gd name="connsiteY26" fmla="*/ 252412 h 432707"/>
              <a:gd name="connsiteX27" fmla="*/ 279457 w 504825"/>
              <a:gd name="connsiteY27" fmla="*/ 252412 h 432707"/>
              <a:gd name="connsiteX28" fmla="*/ 285936 w 504825"/>
              <a:gd name="connsiteY28" fmla="*/ 254948 h 432707"/>
              <a:gd name="connsiteX29" fmla="*/ 288472 w 504825"/>
              <a:gd name="connsiteY29" fmla="*/ 261427 h 432707"/>
              <a:gd name="connsiteX30" fmla="*/ 288472 w 504825"/>
              <a:gd name="connsiteY30" fmla="*/ 423692 h 432707"/>
              <a:gd name="connsiteX31" fmla="*/ 285936 w 504825"/>
              <a:gd name="connsiteY31" fmla="*/ 430172 h 432707"/>
              <a:gd name="connsiteX32" fmla="*/ 279457 w 504825"/>
              <a:gd name="connsiteY32" fmla="*/ 432707 h 432707"/>
              <a:gd name="connsiteX33" fmla="*/ 225368 w 504825"/>
              <a:gd name="connsiteY33" fmla="*/ 432707 h 432707"/>
              <a:gd name="connsiteX34" fmla="*/ 218889 w 504825"/>
              <a:gd name="connsiteY34" fmla="*/ 430172 h 432707"/>
              <a:gd name="connsiteX35" fmla="*/ 216354 w 504825"/>
              <a:gd name="connsiteY35" fmla="*/ 423692 h 432707"/>
              <a:gd name="connsiteX36" fmla="*/ 216354 w 504825"/>
              <a:gd name="connsiteY36" fmla="*/ 261427 h 432707"/>
              <a:gd name="connsiteX37" fmla="*/ 218889 w 504825"/>
              <a:gd name="connsiteY37" fmla="*/ 254948 h 432707"/>
              <a:gd name="connsiteX38" fmla="*/ 225368 w 504825"/>
              <a:gd name="connsiteY38" fmla="*/ 252412 h 432707"/>
              <a:gd name="connsiteX39" fmla="*/ 333545 w 504825"/>
              <a:gd name="connsiteY39" fmla="*/ 144236 h 432707"/>
              <a:gd name="connsiteX40" fmla="*/ 387633 w 504825"/>
              <a:gd name="connsiteY40" fmla="*/ 144236 h 432707"/>
              <a:gd name="connsiteX41" fmla="*/ 394113 w 504825"/>
              <a:gd name="connsiteY41" fmla="*/ 146771 h 432707"/>
              <a:gd name="connsiteX42" fmla="*/ 396648 w 504825"/>
              <a:gd name="connsiteY42" fmla="*/ 153250 h 432707"/>
              <a:gd name="connsiteX43" fmla="*/ 396648 w 504825"/>
              <a:gd name="connsiteY43" fmla="*/ 423692 h 432707"/>
              <a:gd name="connsiteX44" fmla="*/ 394113 w 504825"/>
              <a:gd name="connsiteY44" fmla="*/ 430172 h 432707"/>
              <a:gd name="connsiteX45" fmla="*/ 387633 w 504825"/>
              <a:gd name="connsiteY45" fmla="*/ 432707 h 432707"/>
              <a:gd name="connsiteX46" fmla="*/ 333545 w 504825"/>
              <a:gd name="connsiteY46" fmla="*/ 432707 h 432707"/>
              <a:gd name="connsiteX47" fmla="*/ 327066 w 504825"/>
              <a:gd name="connsiteY47" fmla="*/ 430172 h 432707"/>
              <a:gd name="connsiteX48" fmla="*/ 324530 w 504825"/>
              <a:gd name="connsiteY48" fmla="*/ 423692 h 432707"/>
              <a:gd name="connsiteX49" fmla="*/ 324530 w 504825"/>
              <a:gd name="connsiteY49" fmla="*/ 153250 h 432707"/>
              <a:gd name="connsiteX50" fmla="*/ 327066 w 504825"/>
              <a:gd name="connsiteY50" fmla="*/ 146771 h 432707"/>
              <a:gd name="connsiteX51" fmla="*/ 333545 w 504825"/>
              <a:gd name="connsiteY51" fmla="*/ 144236 h 432707"/>
              <a:gd name="connsiteX52" fmla="*/ 441722 w 504825"/>
              <a:gd name="connsiteY52" fmla="*/ 0 h 432707"/>
              <a:gd name="connsiteX53" fmla="*/ 495810 w 504825"/>
              <a:gd name="connsiteY53" fmla="*/ 0 h 432707"/>
              <a:gd name="connsiteX54" fmla="*/ 502290 w 504825"/>
              <a:gd name="connsiteY54" fmla="*/ 2535 h 432707"/>
              <a:gd name="connsiteX55" fmla="*/ 504825 w 504825"/>
              <a:gd name="connsiteY55" fmla="*/ 9015 h 432707"/>
              <a:gd name="connsiteX56" fmla="*/ 504825 w 504825"/>
              <a:gd name="connsiteY56" fmla="*/ 423692 h 432707"/>
              <a:gd name="connsiteX57" fmla="*/ 502290 w 504825"/>
              <a:gd name="connsiteY57" fmla="*/ 430172 h 432707"/>
              <a:gd name="connsiteX58" fmla="*/ 495810 w 504825"/>
              <a:gd name="connsiteY58" fmla="*/ 432707 h 432707"/>
              <a:gd name="connsiteX59" fmla="*/ 441722 w 504825"/>
              <a:gd name="connsiteY59" fmla="*/ 432707 h 432707"/>
              <a:gd name="connsiteX60" fmla="*/ 435243 w 504825"/>
              <a:gd name="connsiteY60" fmla="*/ 430172 h 432707"/>
              <a:gd name="connsiteX61" fmla="*/ 432707 w 504825"/>
              <a:gd name="connsiteY61" fmla="*/ 423692 h 432707"/>
              <a:gd name="connsiteX62" fmla="*/ 432707 w 504825"/>
              <a:gd name="connsiteY62" fmla="*/ 9015 h 432707"/>
              <a:gd name="connsiteX63" fmla="*/ 435243 w 504825"/>
              <a:gd name="connsiteY63" fmla="*/ 2535 h 432707"/>
              <a:gd name="connsiteX64" fmla="*/ 441722 w 504825"/>
              <a:gd name="connsiteY64" fmla="*/ 0 h 432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504825" h="432707">
                <a:moveTo>
                  <a:pt x="9015" y="360589"/>
                </a:moveTo>
                <a:lnTo>
                  <a:pt x="63103" y="360589"/>
                </a:lnTo>
                <a:cubicBezTo>
                  <a:pt x="65732" y="360589"/>
                  <a:pt x="67892" y="361434"/>
                  <a:pt x="69583" y="363125"/>
                </a:cubicBezTo>
                <a:cubicBezTo>
                  <a:pt x="71273" y="364815"/>
                  <a:pt x="72118" y="366975"/>
                  <a:pt x="72118" y="369604"/>
                </a:cubicBezTo>
                <a:lnTo>
                  <a:pt x="72118" y="423692"/>
                </a:lnTo>
                <a:cubicBezTo>
                  <a:pt x="72118" y="426322"/>
                  <a:pt x="71273" y="428481"/>
                  <a:pt x="69583" y="430172"/>
                </a:cubicBezTo>
                <a:cubicBezTo>
                  <a:pt x="67892" y="431862"/>
                  <a:pt x="65732" y="432707"/>
                  <a:pt x="63103" y="432707"/>
                </a:cubicBezTo>
                <a:lnTo>
                  <a:pt x="9015" y="432707"/>
                </a:lnTo>
                <a:cubicBezTo>
                  <a:pt x="6385" y="432707"/>
                  <a:pt x="4226" y="431862"/>
                  <a:pt x="2535" y="430172"/>
                </a:cubicBezTo>
                <a:cubicBezTo>
                  <a:pt x="845" y="428481"/>
                  <a:pt x="0" y="426322"/>
                  <a:pt x="0" y="423692"/>
                </a:cubicBezTo>
                <a:lnTo>
                  <a:pt x="0" y="369604"/>
                </a:lnTo>
                <a:cubicBezTo>
                  <a:pt x="0" y="366975"/>
                  <a:pt x="845" y="364815"/>
                  <a:pt x="2535" y="363125"/>
                </a:cubicBezTo>
                <a:cubicBezTo>
                  <a:pt x="4226" y="361434"/>
                  <a:pt x="6385" y="360589"/>
                  <a:pt x="9015" y="360589"/>
                </a:cubicBezTo>
                <a:close/>
                <a:moveTo>
                  <a:pt x="117192" y="324530"/>
                </a:moveTo>
                <a:lnTo>
                  <a:pt x="171280" y="324530"/>
                </a:lnTo>
                <a:cubicBezTo>
                  <a:pt x="173909" y="324530"/>
                  <a:pt x="176069" y="325375"/>
                  <a:pt x="177759" y="327066"/>
                </a:cubicBezTo>
                <a:cubicBezTo>
                  <a:pt x="179450" y="328756"/>
                  <a:pt x="180295" y="330916"/>
                  <a:pt x="180295" y="333545"/>
                </a:cubicBezTo>
                <a:lnTo>
                  <a:pt x="180295" y="423692"/>
                </a:lnTo>
                <a:cubicBezTo>
                  <a:pt x="180295" y="426322"/>
                  <a:pt x="179450" y="428481"/>
                  <a:pt x="177759" y="430172"/>
                </a:cubicBezTo>
                <a:cubicBezTo>
                  <a:pt x="176069" y="431862"/>
                  <a:pt x="173909" y="432707"/>
                  <a:pt x="171280" y="432707"/>
                </a:cubicBezTo>
                <a:lnTo>
                  <a:pt x="117192" y="432707"/>
                </a:lnTo>
                <a:cubicBezTo>
                  <a:pt x="114562" y="432707"/>
                  <a:pt x="112403" y="431862"/>
                  <a:pt x="110712" y="430172"/>
                </a:cubicBezTo>
                <a:cubicBezTo>
                  <a:pt x="109022" y="428481"/>
                  <a:pt x="108177" y="426322"/>
                  <a:pt x="108177" y="423692"/>
                </a:cubicBezTo>
                <a:lnTo>
                  <a:pt x="108177" y="333545"/>
                </a:lnTo>
                <a:cubicBezTo>
                  <a:pt x="108177" y="330916"/>
                  <a:pt x="109022" y="328756"/>
                  <a:pt x="110712" y="327066"/>
                </a:cubicBezTo>
                <a:cubicBezTo>
                  <a:pt x="112403" y="325375"/>
                  <a:pt x="114562" y="324530"/>
                  <a:pt x="117192" y="324530"/>
                </a:cubicBezTo>
                <a:close/>
                <a:moveTo>
                  <a:pt x="225368" y="252412"/>
                </a:moveTo>
                <a:lnTo>
                  <a:pt x="279457" y="252412"/>
                </a:lnTo>
                <a:cubicBezTo>
                  <a:pt x="282086" y="252412"/>
                  <a:pt x="284246" y="253258"/>
                  <a:pt x="285936" y="254948"/>
                </a:cubicBezTo>
                <a:cubicBezTo>
                  <a:pt x="287627" y="256638"/>
                  <a:pt x="288472" y="258798"/>
                  <a:pt x="288472" y="261427"/>
                </a:cubicBezTo>
                <a:lnTo>
                  <a:pt x="288472" y="423692"/>
                </a:lnTo>
                <a:cubicBezTo>
                  <a:pt x="288472" y="426322"/>
                  <a:pt x="287627" y="428481"/>
                  <a:pt x="285936" y="430172"/>
                </a:cubicBezTo>
                <a:cubicBezTo>
                  <a:pt x="284246" y="431862"/>
                  <a:pt x="282086" y="432707"/>
                  <a:pt x="279457" y="432707"/>
                </a:cubicBezTo>
                <a:lnTo>
                  <a:pt x="225368" y="432707"/>
                </a:lnTo>
                <a:cubicBezTo>
                  <a:pt x="222739" y="432707"/>
                  <a:pt x="220579" y="431862"/>
                  <a:pt x="218889" y="430172"/>
                </a:cubicBezTo>
                <a:cubicBezTo>
                  <a:pt x="217199" y="428481"/>
                  <a:pt x="216354" y="426322"/>
                  <a:pt x="216354" y="423692"/>
                </a:cubicBezTo>
                <a:lnTo>
                  <a:pt x="216354" y="261427"/>
                </a:lnTo>
                <a:cubicBezTo>
                  <a:pt x="216354" y="258798"/>
                  <a:pt x="217199" y="256638"/>
                  <a:pt x="218889" y="254948"/>
                </a:cubicBezTo>
                <a:cubicBezTo>
                  <a:pt x="220579" y="253258"/>
                  <a:pt x="222739" y="252412"/>
                  <a:pt x="225368" y="252412"/>
                </a:cubicBezTo>
                <a:close/>
                <a:moveTo>
                  <a:pt x="333545" y="144236"/>
                </a:moveTo>
                <a:lnTo>
                  <a:pt x="387633" y="144236"/>
                </a:lnTo>
                <a:cubicBezTo>
                  <a:pt x="390263" y="144236"/>
                  <a:pt x="392423" y="145081"/>
                  <a:pt x="394113" y="146771"/>
                </a:cubicBezTo>
                <a:cubicBezTo>
                  <a:pt x="395803" y="148461"/>
                  <a:pt x="396648" y="150621"/>
                  <a:pt x="396648" y="153250"/>
                </a:cubicBezTo>
                <a:lnTo>
                  <a:pt x="396648" y="423692"/>
                </a:lnTo>
                <a:cubicBezTo>
                  <a:pt x="396648" y="426322"/>
                  <a:pt x="395803" y="428481"/>
                  <a:pt x="394113" y="430172"/>
                </a:cubicBezTo>
                <a:cubicBezTo>
                  <a:pt x="392423" y="431862"/>
                  <a:pt x="390263" y="432707"/>
                  <a:pt x="387633" y="432707"/>
                </a:cubicBezTo>
                <a:lnTo>
                  <a:pt x="333545" y="432707"/>
                </a:lnTo>
                <a:cubicBezTo>
                  <a:pt x="330916" y="432707"/>
                  <a:pt x="328756" y="431862"/>
                  <a:pt x="327066" y="430172"/>
                </a:cubicBezTo>
                <a:cubicBezTo>
                  <a:pt x="325376" y="428481"/>
                  <a:pt x="324530" y="426322"/>
                  <a:pt x="324530" y="423692"/>
                </a:cubicBezTo>
                <a:lnTo>
                  <a:pt x="324530" y="153250"/>
                </a:lnTo>
                <a:cubicBezTo>
                  <a:pt x="324530" y="150621"/>
                  <a:pt x="325376" y="148461"/>
                  <a:pt x="327066" y="146771"/>
                </a:cubicBezTo>
                <a:cubicBezTo>
                  <a:pt x="328756" y="145081"/>
                  <a:pt x="330916" y="144236"/>
                  <a:pt x="333545" y="144236"/>
                </a:cubicBezTo>
                <a:close/>
                <a:moveTo>
                  <a:pt x="441722" y="0"/>
                </a:moveTo>
                <a:lnTo>
                  <a:pt x="495810" y="0"/>
                </a:lnTo>
                <a:cubicBezTo>
                  <a:pt x="498440" y="0"/>
                  <a:pt x="500600" y="845"/>
                  <a:pt x="502290" y="2535"/>
                </a:cubicBezTo>
                <a:cubicBezTo>
                  <a:pt x="503980" y="4226"/>
                  <a:pt x="504825" y="6385"/>
                  <a:pt x="504825" y="9015"/>
                </a:cubicBezTo>
                <a:lnTo>
                  <a:pt x="504825" y="423692"/>
                </a:lnTo>
                <a:cubicBezTo>
                  <a:pt x="504825" y="426322"/>
                  <a:pt x="503980" y="428481"/>
                  <a:pt x="502290" y="430172"/>
                </a:cubicBezTo>
                <a:cubicBezTo>
                  <a:pt x="500600" y="431862"/>
                  <a:pt x="498440" y="432707"/>
                  <a:pt x="495810" y="432707"/>
                </a:cubicBezTo>
                <a:lnTo>
                  <a:pt x="441722" y="432707"/>
                </a:lnTo>
                <a:cubicBezTo>
                  <a:pt x="439093" y="432707"/>
                  <a:pt x="436933" y="431862"/>
                  <a:pt x="435243" y="430172"/>
                </a:cubicBezTo>
                <a:cubicBezTo>
                  <a:pt x="433552" y="428481"/>
                  <a:pt x="432707" y="426322"/>
                  <a:pt x="432707" y="423692"/>
                </a:cubicBezTo>
                <a:lnTo>
                  <a:pt x="432707" y="9015"/>
                </a:lnTo>
                <a:cubicBezTo>
                  <a:pt x="432707" y="6385"/>
                  <a:pt x="433552" y="4226"/>
                  <a:pt x="435243" y="2535"/>
                </a:cubicBezTo>
                <a:cubicBezTo>
                  <a:pt x="436933" y="845"/>
                  <a:pt x="439093" y="0"/>
                  <a:pt x="441722" y="0"/>
                </a:cubicBezTo>
                <a:close/>
              </a:path>
            </a:pathLst>
          </a:custGeom>
          <a:solidFill>
            <a:srgbClr val="16A085"/>
          </a:solidFill>
          <a:ln w="254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Freeform 466">
            <a:extLst>
              <a:ext uri="{FF2B5EF4-FFF2-40B4-BE49-F238E27FC236}">
                <a16:creationId xmlns:a16="http://schemas.microsoft.com/office/drawing/2014/main" id="{A3B0EEB6-E39B-4AC2-C2B9-089461B57AD4}"/>
              </a:ext>
            </a:extLst>
          </p:cNvPr>
          <p:cNvSpPr/>
          <p:nvPr/>
        </p:nvSpPr>
        <p:spPr>
          <a:xfrm>
            <a:off x="8474639" y="4301714"/>
            <a:ext cx="591479" cy="645776"/>
          </a:xfrm>
          <a:custGeom>
            <a:avLst/>
            <a:gdLst/>
            <a:ahLst/>
            <a:cxnLst/>
            <a:rect l="l" t="t" r="r" b="b"/>
            <a:pathLst>
              <a:path w="396649" h="432707">
                <a:moveTo>
                  <a:pt x="54089" y="0"/>
                </a:moveTo>
                <a:cubicBezTo>
                  <a:pt x="64043" y="0"/>
                  <a:pt x="72541" y="3521"/>
                  <a:pt x="79584" y="10564"/>
                </a:cubicBezTo>
                <a:cubicBezTo>
                  <a:pt x="86626" y="17607"/>
                  <a:pt x="90148" y="26105"/>
                  <a:pt x="90148" y="36059"/>
                </a:cubicBezTo>
                <a:cubicBezTo>
                  <a:pt x="90148" y="46013"/>
                  <a:pt x="86626" y="54511"/>
                  <a:pt x="79584" y="61554"/>
                </a:cubicBezTo>
                <a:cubicBezTo>
                  <a:pt x="72541" y="68597"/>
                  <a:pt x="64043" y="72118"/>
                  <a:pt x="54089" y="72118"/>
                </a:cubicBezTo>
                <a:cubicBezTo>
                  <a:pt x="47891" y="72118"/>
                  <a:pt x="41881" y="70428"/>
                  <a:pt x="36059" y="67047"/>
                </a:cubicBezTo>
                <a:lnTo>
                  <a:pt x="36059" y="180295"/>
                </a:lnTo>
                <a:cubicBezTo>
                  <a:pt x="36059" y="200202"/>
                  <a:pt x="44886" y="217198"/>
                  <a:pt x="62540" y="231284"/>
                </a:cubicBezTo>
                <a:cubicBezTo>
                  <a:pt x="80194" y="245370"/>
                  <a:pt x="101416" y="252412"/>
                  <a:pt x="126207" y="252412"/>
                </a:cubicBezTo>
                <a:cubicBezTo>
                  <a:pt x="150997" y="252412"/>
                  <a:pt x="172219" y="245370"/>
                  <a:pt x="189873" y="231284"/>
                </a:cubicBezTo>
                <a:cubicBezTo>
                  <a:pt x="207527" y="217198"/>
                  <a:pt x="216354" y="200202"/>
                  <a:pt x="216354" y="180295"/>
                </a:cubicBezTo>
                <a:lnTo>
                  <a:pt x="216354" y="67047"/>
                </a:lnTo>
                <a:cubicBezTo>
                  <a:pt x="210532" y="70428"/>
                  <a:pt x="204522" y="72118"/>
                  <a:pt x="198324" y="72118"/>
                </a:cubicBezTo>
                <a:cubicBezTo>
                  <a:pt x="188371" y="72118"/>
                  <a:pt x="179873" y="68597"/>
                  <a:pt x="172830" y="61554"/>
                </a:cubicBezTo>
                <a:cubicBezTo>
                  <a:pt x="165787" y="54511"/>
                  <a:pt x="162266" y="46013"/>
                  <a:pt x="162266" y="36059"/>
                </a:cubicBezTo>
                <a:cubicBezTo>
                  <a:pt x="162266" y="26105"/>
                  <a:pt x="165787" y="17607"/>
                  <a:pt x="172830" y="10564"/>
                </a:cubicBezTo>
                <a:cubicBezTo>
                  <a:pt x="179873" y="3521"/>
                  <a:pt x="188371" y="0"/>
                  <a:pt x="198324" y="0"/>
                </a:cubicBezTo>
                <a:cubicBezTo>
                  <a:pt x="204898" y="0"/>
                  <a:pt x="211002" y="1690"/>
                  <a:pt x="216636" y="5071"/>
                </a:cubicBezTo>
                <a:cubicBezTo>
                  <a:pt x="222270" y="8451"/>
                  <a:pt x="226683" y="12959"/>
                  <a:pt x="229876" y="18593"/>
                </a:cubicBezTo>
                <a:cubicBezTo>
                  <a:pt x="231754" y="18217"/>
                  <a:pt x="233257" y="18029"/>
                  <a:pt x="234383" y="18029"/>
                </a:cubicBezTo>
                <a:cubicBezTo>
                  <a:pt x="239267" y="18029"/>
                  <a:pt x="243492" y="19813"/>
                  <a:pt x="247061" y="23382"/>
                </a:cubicBezTo>
                <a:cubicBezTo>
                  <a:pt x="250629" y="26950"/>
                  <a:pt x="252413" y="31176"/>
                  <a:pt x="252413" y="36059"/>
                </a:cubicBezTo>
                <a:lnTo>
                  <a:pt x="252413" y="180295"/>
                </a:lnTo>
                <a:cubicBezTo>
                  <a:pt x="252413" y="207339"/>
                  <a:pt x="242084" y="231002"/>
                  <a:pt x="221425" y="251286"/>
                </a:cubicBezTo>
                <a:cubicBezTo>
                  <a:pt x="200766" y="271569"/>
                  <a:pt x="175037" y="283588"/>
                  <a:pt x="144236" y="287345"/>
                </a:cubicBezTo>
                <a:lnTo>
                  <a:pt x="144236" y="324530"/>
                </a:lnTo>
                <a:cubicBezTo>
                  <a:pt x="144236" y="344438"/>
                  <a:pt x="153063" y="361434"/>
                  <a:pt x="170717" y="375520"/>
                </a:cubicBezTo>
                <a:cubicBezTo>
                  <a:pt x="188371" y="389606"/>
                  <a:pt x="209593" y="396648"/>
                  <a:pt x="234383" y="396648"/>
                </a:cubicBezTo>
                <a:cubicBezTo>
                  <a:pt x="259174" y="396648"/>
                  <a:pt x="280396" y="389606"/>
                  <a:pt x="298050" y="375520"/>
                </a:cubicBezTo>
                <a:cubicBezTo>
                  <a:pt x="315704" y="361434"/>
                  <a:pt x="324531" y="344438"/>
                  <a:pt x="324531" y="324530"/>
                </a:cubicBezTo>
                <a:lnTo>
                  <a:pt x="324531" y="213255"/>
                </a:lnTo>
                <a:cubicBezTo>
                  <a:pt x="313826" y="209311"/>
                  <a:pt x="305140" y="202737"/>
                  <a:pt x="298473" y="193535"/>
                </a:cubicBezTo>
                <a:cubicBezTo>
                  <a:pt x="291805" y="184332"/>
                  <a:pt x="288472" y="173909"/>
                  <a:pt x="288472" y="162265"/>
                </a:cubicBezTo>
                <a:cubicBezTo>
                  <a:pt x="288472" y="147241"/>
                  <a:pt x="293730" y="134470"/>
                  <a:pt x="304248" y="123952"/>
                </a:cubicBezTo>
                <a:cubicBezTo>
                  <a:pt x="314765" y="113435"/>
                  <a:pt x="327536" y="108177"/>
                  <a:pt x="342560" y="108177"/>
                </a:cubicBezTo>
                <a:cubicBezTo>
                  <a:pt x="357585" y="108177"/>
                  <a:pt x="370356" y="113435"/>
                  <a:pt x="380873" y="123952"/>
                </a:cubicBezTo>
                <a:cubicBezTo>
                  <a:pt x="391390" y="134470"/>
                  <a:pt x="396649" y="147241"/>
                  <a:pt x="396649" y="162265"/>
                </a:cubicBezTo>
                <a:cubicBezTo>
                  <a:pt x="396649" y="173909"/>
                  <a:pt x="393315" y="184332"/>
                  <a:pt x="386648" y="193535"/>
                </a:cubicBezTo>
                <a:cubicBezTo>
                  <a:pt x="379981" y="202737"/>
                  <a:pt x="371295" y="209311"/>
                  <a:pt x="360590" y="213255"/>
                </a:cubicBezTo>
                <a:lnTo>
                  <a:pt x="360590" y="324530"/>
                </a:lnTo>
                <a:cubicBezTo>
                  <a:pt x="360590" y="354392"/>
                  <a:pt x="348241" y="379886"/>
                  <a:pt x="323545" y="401015"/>
                </a:cubicBezTo>
                <a:cubicBezTo>
                  <a:pt x="298848" y="422143"/>
                  <a:pt x="269128" y="432707"/>
                  <a:pt x="234383" y="432707"/>
                </a:cubicBezTo>
                <a:cubicBezTo>
                  <a:pt x="199639" y="432707"/>
                  <a:pt x="169919" y="422143"/>
                  <a:pt x="145222" y="401015"/>
                </a:cubicBezTo>
                <a:cubicBezTo>
                  <a:pt x="120526" y="379886"/>
                  <a:pt x="108177" y="354392"/>
                  <a:pt x="108177" y="324530"/>
                </a:cubicBezTo>
                <a:lnTo>
                  <a:pt x="108177" y="287345"/>
                </a:lnTo>
                <a:cubicBezTo>
                  <a:pt x="77377" y="283588"/>
                  <a:pt x="51647" y="271569"/>
                  <a:pt x="30989" y="251286"/>
                </a:cubicBezTo>
                <a:cubicBezTo>
                  <a:pt x="10330" y="231002"/>
                  <a:pt x="0" y="207339"/>
                  <a:pt x="0" y="180295"/>
                </a:cubicBezTo>
                <a:lnTo>
                  <a:pt x="0" y="36059"/>
                </a:lnTo>
                <a:cubicBezTo>
                  <a:pt x="0" y="31176"/>
                  <a:pt x="1785" y="26950"/>
                  <a:pt x="5353" y="23382"/>
                </a:cubicBezTo>
                <a:cubicBezTo>
                  <a:pt x="8921" y="19813"/>
                  <a:pt x="13147" y="18029"/>
                  <a:pt x="18030" y="18029"/>
                </a:cubicBezTo>
                <a:cubicBezTo>
                  <a:pt x="19157" y="18029"/>
                  <a:pt x="20659" y="18217"/>
                  <a:pt x="22537" y="18593"/>
                </a:cubicBezTo>
                <a:cubicBezTo>
                  <a:pt x="25730" y="12959"/>
                  <a:pt x="30144" y="8451"/>
                  <a:pt x="35778" y="5071"/>
                </a:cubicBezTo>
                <a:cubicBezTo>
                  <a:pt x="41412" y="1690"/>
                  <a:pt x="47516" y="0"/>
                  <a:pt x="54089" y="0"/>
                </a:cubicBezTo>
                <a:close/>
                <a:moveTo>
                  <a:pt x="342560" y="144236"/>
                </a:moveTo>
                <a:cubicBezTo>
                  <a:pt x="337677" y="144236"/>
                  <a:pt x="333452" y="146020"/>
                  <a:pt x="329883" y="149588"/>
                </a:cubicBezTo>
                <a:cubicBezTo>
                  <a:pt x="326315" y="153156"/>
                  <a:pt x="324531" y="157382"/>
                  <a:pt x="324531" y="162265"/>
                </a:cubicBezTo>
                <a:cubicBezTo>
                  <a:pt x="324531" y="167148"/>
                  <a:pt x="326315" y="171374"/>
                  <a:pt x="329883" y="174942"/>
                </a:cubicBezTo>
                <a:cubicBezTo>
                  <a:pt x="333452" y="178510"/>
                  <a:pt x="337677" y="180295"/>
                  <a:pt x="342560" y="180295"/>
                </a:cubicBezTo>
                <a:cubicBezTo>
                  <a:pt x="347443" y="180295"/>
                  <a:pt x="351669" y="178510"/>
                  <a:pt x="355237" y="174942"/>
                </a:cubicBezTo>
                <a:cubicBezTo>
                  <a:pt x="358806" y="171374"/>
                  <a:pt x="360590" y="167148"/>
                  <a:pt x="360590" y="162265"/>
                </a:cubicBezTo>
                <a:cubicBezTo>
                  <a:pt x="360590" y="157382"/>
                  <a:pt x="358806" y="153156"/>
                  <a:pt x="355237" y="149588"/>
                </a:cubicBezTo>
                <a:cubicBezTo>
                  <a:pt x="351669" y="146020"/>
                  <a:pt x="347443" y="144236"/>
                  <a:pt x="342560" y="144236"/>
                </a:cubicBezTo>
                <a:close/>
              </a:path>
            </a:pathLst>
          </a:custGeom>
          <a:solidFill>
            <a:srgbClr val="C0392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978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/>
      <p:bldP spid="27" grpId="0"/>
      <p:bldP spid="28" grpId="0"/>
      <p:bldP spid="29" grpId="0"/>
      <p:bldP spid="30" grpId="0" animBg="1"/>
      <p:bldP spid="31" grpId="0" animBg="1"/>
      <p:bldP spid="32" grpId="0" animBg="1"/>
      <p:bldP spid="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33337E-87F8-34B4-8356-65645B5CB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6891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Les outils utilisés</a:t>
            </a:r>
          </a:p>
        </p:txBody>
      </p:sp>
      <p:pic>
        <p:nvPicPr>
          <p:cNvPr id="5" name="Image 4" descr="Une image contenant texte, capture d’écran, nombre, Parallèle&#10;&#10;Le contenu généré par l’IA peut être incorrect.">
            <a:extLst>
              <a:ext uri="{FF2B5EF4-FFF2-40B4-BE49-F238E27FC236}">
                <a16:creationId xmlns:a16="http://schemas.microsoft.com/office/drawing/2014/main" id="{030FDD97-4DBF-DE64-64BB-FC49D5ECA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99" y="1371599"/>
            <a:ext cx="8665977" cy="4667867"/>
          </a:xfrm>
          <a:prstGeom prst="rect">
            <a:avLst/>
          </a:prstGeom>
        </p:spPr>
      </p:pic>
      <p:pic>
        <p:nvPicPr>
          <p:cNvPr id="8" name="Image 7" descr="Une image contenant texte, capture d’écran, logiciel&#10;&#10;Le contenu généré par l’IA peut être incorrect.">
            <a:extLst>
              <a:ext uri="{FF2B5EF4-FFF2-40B4-BE49-F238E27FC236}">
                <a16:creationId xmlns:a16="http://schemas.microsoft.com/office/drawing/2014/main" id="{7B23F1A1-2238-FBF9-2CC3-64B78D047A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491" y="1088086"/>
            <a:ext cx="7918808" cy="4461813"/>
          </a:xfrm>
          <a:prstGeom prst="rect">
            <a:avLst/>
          </a:prstGeom>
        </p:spPr>
      </p:pic>
      <p:pic>
        <p:nvPicPr>
          <p:cNvPr id="12" name="Image 11" descr="Une image contenant texte, capture d’écran, logiciel, affichage&#10;&#10;Le contenu généré par l’IA peut être incorrect.">
            <a:extLst>
              <a:ext uri="{FF2B5EF4-FFF2-40B4-BE49-F238E27FC236}">
                <a16:creationId xmlns:a16="http://schemas.microsoft.com/office/drawing/2014/main" id="{64BE14BB-9D96-7411-8F5A-D806FFAA35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627" y="2145972"/>
            <a:ext cx="8206740" cy="4461813"/>
          </a:xfrm>
          <a:prstGeom prst="rect">
            <a:avLst/>
          </a:prstGeom>
        </p:spPr>
      </p:pic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603E38B-4F06-64C8-01A7-EFBCA452A1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159" y="1786465"/>
            <a:ext cx="4961467" cy="435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089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258E23-0ADC-D0FD-CBB0-BC4E240EE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La méthode que j’ai appliquée</a:t>
            </a:r>
          </a:p>
        </p:txBody>
      </p:sp>
      <p:grpSp>
        <p:nvGrpSpPr>
          <p:cNvPr id="4" name="Group 9">
            <a:extLst>
              <a:ext uri="{FF2B5EF4-FFF2-40B4-BE49-F238E27FC236}">
                <a16:creationId xmlns:a16="http://schemas.microsoft.com/office/drawing/2014/main" id="{F1E88A87-EAAB-FC83-BDB8-837B3F706327}"/>
              </a:ext>
            </a:extLst>
          </p:cNvPr>
          <p:cNvGrpSpPr/>
          <p:nvPr/>
        </p:nvGrpSpPr>
        <p:grpSpPr>
          <a:xfrm>
            <a:off x="4209711" y="1943053"/>
            <a:ext cx="3552444" cy="3552444"/>
            <a:chOff x="4279899" y="1651000"/>
            <a:chExt cx="3894345" cy="3895159"/>
          </a:xfrm>
        </p:grpSpPr>
        <p:sp>
          <p:nvSpPr>
            <p:cNvPr id="5" name="Figure">
              <a:extLst>
                <a:ext uri="{FF2B5EF4-FFF2-40B4-BE49-F238E27FC236}">
                  <a16:creationId xmlns:a16="http://schemas.microsoft.com/office/drawing/2014/main" id="{E6741473-79D8-9374-1100-432595FB3E19}"/>
                </a:ext>
              </a:extLst>
            </p:cNvPr>
            <p:cNvSpPr/>
            <p:nvPr/>
          </p:nvSpPr>
          <p:spPr>
            <a:xfrm>
              <a:off x="4279899" y="2082799"/>
              <a:ext cx="1152870" cy="21190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90" h="21465" extrusionOk="0">
                  <a:moveTo>
                    <a:pt x="20216" y="21465"/>
                  </a:moveTo>
                  <a:lnTo>
                    <a:pt x="2580" y="21465"/>
                  </a:lnTo>
                  <a:cubicBezTo>
                    <a:pt x="2111" y="21465"/>
                    <a:pt x="1689" y="21298"/>
                    <a:pt x="1548" y="21053"/>
                  </a:cubicBezTo>
                  <a:cubicBezTo>
                    <a:pt x="539" y="19239"/>
                    <a:pt x="0" y="17310"/>
                    <a:pt x="0" y="15316"/>
                  </a:cubicBezTo>
                  <a:cubicBezTo>
                    <a:pt x="0" y="9205"/>
                    <a:pt x="5066" y="3750"/>
                    <a:pt x="12993" y="135"/>
                  </a:cubicBezTo>
                  <a:cubicBezTo>
                    <a:pt x="13579" y="-135"/>
                    <a:pt x="14470" y="19"/>
                    <a:pt x="14705" y="418"/>
                  </a:cubicBezTo>
                  <a:lnTo>
                    <a:pt x="20474" y="10273"/>
                  </a:lnTo>
                  <a:cubicBezTo>
                    <a:pt x="20568" y="10427"/>
                    <a:pt x="20521" y="10594"/>
                    <a:pt x="20380" y="10736"/>
                  </a:cubicBezTo>
                  <a:cubicBezTo>
                    <a:pt x="19044" y="12099"/>
                    <a:pt x="18293" y="13656"/>
                    <a:pt x="18293" y="15316"/>
                  </a:cubicBezTo>
                  <a:cubicBezTo>
                    <a:pt x="18293" y="17245"/>
                    <a:pt x="19325" y="19034"/>
                    <a:pt x="21084" y="20552"/>
                  </a:cubicBezTo>
                  <a:cubicBezTo>
                    <a:pt x="21600" y="20950"/>
                    <a:pt x="21084" y="21465"/>
                    <a:pt x="20216" y="21465"/>
                  </a:cubicBezTo>
                  <a:close/>
                </a:path>
              </a:pathLst>
            </a:custGeom>
            <a:solidFill>
              <a:srgbClr val="4B2C50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22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6" name="Figure">
              <a:extLst>
                <a:ext uri="{FF2B5EF4-FFF2-40B4-BE49-F238E27FC236}">
                  <a16:creationId xmlns:a16="http://schemas.microsoft.com/office/drawing/2014/main" id="{3A03DBBB-5D6D-AC7E-4FD7-E5A02AE4BDF7}"/>
                </a:ext>
              </a:extLst>
            </p:cNvPr>
            <p:cNvSpPr/>
            <p:nvPr/>
          </p:nvSpPr>
          <p:spPr>
            <a:xfrm>
              <a:off x="5118099" y="1651000"/>
              <a:ext cx="2195823" cy="13302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63" h="21365" extrusionOk="0">
                  <a:moveTo>
                    <a:pt x="21229" y="6629"/>
                  </a:moveTo>
                  <a:lnTo>
                    <a:pt x="13396" y="16175"/>
                  </a:lnTo>
                  <a:cubicBezTo>
                    <a:pt x="13260" y="16338"/>
                    <a:pt x="13086" y="16399"/>
                    <a:pt x="12912" y="16338"/>
                  </a:cubicBezTo>
                  <a:cubicBezTo>
                    <a:pt x="12229" y="16073"/>
                    <a:pt x="11509" y="15930"/>
                    <a:pt x="10777" y="15930"/>
                  </a:cubicBezTo>
                  <a:cubicBezTo>
                    <a:pt x="8009" y="15930"/>
                    <a:pt x="5526" y="17908"/>
                    <a:pt x="3813" y="21049"/>
                  </a:cubicBezTo>
                  <a:cubicBezTo>
                    <a:pt x="3515" y="21600"/>
                    <a:pt x="2981" y="21396"/>
                    <a:pt x="2844" y="20703"/>
                  </a:cubicBezTo>
                  <a:lnTo>
                    <a:pt x="26" y="6282"/>
                  </a:lnTo>
                  <a:cubicBezTo>
                    <a:pt x="-48" y="5874"/>
                    <a:pt x="39" y="5446"/>
                    <a:pt x="262" y="5201"/>
                  </a:cubicBezTo>
                  <a:cubicBezTo>
                    <a:pt x="3279" y="1917"/>
                    <a:pt x="6891" y="0"/>
                    <a:pt x="10789" y="0"/>
                  </a:cubicBezTo>
                  <a:cubicBezTo>
                    <a:pt x="14638" y="0"/>
                    <a:pt x="18213" y="1876"/>
                    <a:pt x="21204" y="5099"/>
                  </a:cubicBezTo>
                  <a:cubicBezTo>
                    <a:pt x="21540" y="5425"/>
                    <a:pt x="21552" y="6241"/>
                    <a:pt x="21229" y="6629"/>
                  </a:cubicBezTo>
                  <a:close/>
                </a:path>
              </a:pathLst>
            </a:custGeom>
            <a:solidFill>
              <a:srgbClr val="F39C12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22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7" name="Figure">
              <a:extLst>
                <a:ext uri="{FF2B5EF4-FFF2-40B4-BE49-F238E27FC236}">
                  <a16:creationId xmlns:a16="http://schemas.microsoft.com/office/drawing/2014/main" id="{E3783567-3CB7-F0FA-5917-5EAE9AE41D54}"/>
                </a:ext>
              </a:extLst>
            </p:cNvPr>
            <p:cNvSpPr/>
            <p:nvPr/>
          </p:nvSpPr>
          <p:spPr>
            <a:xfrm>
              <a:off x="6286500" y="3695699"/>
              <a:ext cx="1746424" cy="18425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0" h="21406" extrusionOk="0">
                  <a:moveTo>
                    <a:pt x="21346" y="7270"/>
                  </a:moveTo>
                  <a:cubicBezTo>
                    <a:pt x="18000" y="15149"/>
                    <a:pt x="10110" y="20829"/>
                    <a:pt x="757" y="21404"/>
                  </a:cubicBezTo>
                  <a:cubicBezTo>
                    <a:pt x="259" y="21434"/>
                    <a:pt x="-130" y="20962"/>
                    <a:pt x="41" y="20504"/>
                  </a:cubicBezTo>
                  <a:lnTo>
                    <a:pt x="3947" y="9218"/>
                  </a:lnTo>
                  <a:cubicBezTo>
                    <a:pt x="4009" y="9041"/>
                    <a:pt x="4150" y="8893"/>
                    <a:pt x="4321" y="8819"/>
                  </a:cubicBezTo>
                  <a:cubicBezTo>
                    <a:pt x="7698" y="7270"/>
                    <a:pt x="10172" y="4216"/>
                    <a:pt x="10779" y="572"/>
                  </a:cubicBezTo>
                  <a:cubicBezTo>
                    <a:pt x="10857" y="70"/>
                    <a:pt x="11479" y="-166"/>
                    <a:pt x="11915" y="129"/>
                  </a:cubicBezTo>
                  <a:lnTo>
                    <a:pt x="21112" y="6473"/>
                  </a:lnTo>
                  <a:cubicBezTo>
                    <a:pt x="21377" y="6650"/>
                    <a:pt x="21470" y="6975"/>
                    <a:pt x="21346" y="7270"/>
                  </a:cubicBezTo>
                  <a:close/>
                </a:path>
              </a:pathLst>
            </a:custGeom>
            <a:solidFill>
              <a:srgbClr val="16A085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22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8" name="Figure">
              <a:extLst>
                <a:ext uri="{FF2B5EF4-FFF2-40B4-BE49-F238E27FC236}">
                  <a16:creationId xmlns:a16="http://schemas.microsoft.com/office/drawing/2014/main" id="{F41B2BF1-7EB2-D246-0DDA-9879D68D6DCB}"/>
                </a:ext>
              </a:extLst>
            </p:cNvPr>
            <p:cNvSpPr/>
            <p:nvPr/>
          </p:nvSpPr>
          <p:spPr>
            <a:xfrm>
              <a:off x="4432300" y="4279899"/>
              <a:ext cx="2071499" cy="12662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6" h="21580" extrusionOk="0">
                  <a:moveTo>
                    <a:pt x="21335" y="5606"/>
                  </a:moveTo>
                  <a:lnTo>
                    <a:pt x="18309" y="20886"/>
                  </a:lnTo>
                  <a:cubicBezTo>
                    <a:pt x="18217" y="21319"/>
                    <a:pt x="17982" y="21600"/>
                    <a:pt x="17707" y="21578"/>
                  </a:cubicBezTo>
                  <a:cubicBezTo>
                    <a:pt x="9769" y="21037"/>
                    <a:pt x="3010" y="12878"/>
                    <a:pt x="49" y="1407"/>
                  </a:cubicBezTo>
                  <a:cubicBezTo>
                    <a:pt x="-121" y="736"/>
                    <a:pt x="167" y="0"/>
                    <a:pt x="599" y="0"/>
                  </a:cubicBezTo>
                  <a:lnTo>
                    <a:pt x="11380" y="0"/>
                  </a:lnTo>
                  <a:cubicBezTo>
                    <a:pt x="11537" y="0"/>
                    <a:pt x="11681" y="108"/>
                    <a:pt x="11799" y="281"/>
                  </a:cubicBezTo>
                  <a:cubicBezTo>
                    <a:pt x="13567" y="3008"/>
                    <a:pt x="15925" y="4675"/>
                    <a:pt x="18532" y="4675"/>
                  </a:cubicBezTo>
                  <a:cubicBezTo>
                    <a:pt x="19252" y="4675"/>
                    <a:pt x="19946" y="4545"/>
                    <a:pt x="20628" y="4307"/>
                  </a:cubicBezTo>
                  <a:cubicBezTo>
                    <a:pt x="21086" y="4156"/>
                    <a:pt x="21479" y="4870"/>
                    <a:pt x="21335" y="5606"/>
                  </a:cubicBezTo>
                  <a:close/>
                </a:path>
              </a:pathLst>
            </a:custGeom>
            <a:solidFill>
              <a:srgbClr val="2980B9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22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  <p:sp>
          <p:nvSpPr>
            <p:cNvPr id="9" name="Figure">
              <a:extLst>
                <a:ext uri="{FF2B5EF4-FFF2-40B4-BE49-F238E27FC236}">
                  <a16:creationId xmlns:a16="http://schemas.microsoft.com/office/drawing/2014/main" id="{4BB7892C-A428-F98E-8D00-669A5EBF1CF0}"/>
                </a:ext>
              </a:extLst>
            </p:cNvPr>
            <p:cNvSpPr/>
            <p:nvPr/>
          </p:nvSpPr>
          <p:spPr>
            <a:xfrm>
              <a:off x="6616699" y="2082799"/>
              <a:ext cx="1557545" cy="20958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50" h="21422" extrusionOk="0">
                  <a:moveTo>
                    <a:pt x="21450" y="15553"/>
                  </a:moveTo>
                  <a:cubicBezTo>
                    <a:pt x="21450" y="17435"/>
                    <a:pt x="21100" y="19265"/>
                    <a:pt x="20436" y="20992"/>
                  </a:cubicBezTo>
                  <a:cubicBezTo>
                    <a:pt x="20278" y="21394"/>
                    <a:pt x="19631" y="21550"/>
                    <a:pt x="19176" y="21303"/>
                  </a:cubicBezTo>
                  <a:lnTo>
                    <a:pt x="8088" y="15319"/>
                  </a:lnTo>
                  <a:cubicBezTo>
                    <a:pt x="7895" y="15215"/>
                    <a:pt x="7773" y="15047"/>
                    <a:pt x="7755" y="14865"/>
                  </a:cubicBezTo>
                  <a:cubicBezTo>
                    <a:pt x="7423" y="11308"/>
                    <a:pt x="4537" y="8271"/>
                    <a:pt x="445" y="6778"/>
                  </a:cubicBezTo>
                  <a:cubicBezTo>
                    <a:pt x="-98" y="6583"/>
                    <a:pt x="-150" y="6025"/>
                    <a:pt x="322" y="5765"/>
                  </a:cubicBezTo>
                  <a:lnTo>
                    <a:pt x="10606" y="119"/>
                  </a:lnTo>
                  <a:cubicBezTo>
                    <a:pt x="10904" y="-50"/>
                    <a:pt x="11323" y="-37"/>
                    <a:pt x="11603" y="145"/>
                  </a:cubicBezTo>
                  <a:cubicBezTo>
                    <a:pt x="17602" y="3779"/>
                    <a:pt x="21450" y="9335"/>
                    <a:pt x="21450" y="15553"/>
                  </a:cubicBezTo>
                  <a:close/>
                </a:path>
              </a:pathLst>
            </a:custGeom>
            <a:solidFill>
              <a:srgbClr val="C0392B"/>
            </a:solidFill>
            <a:ln w="12700">
              <a:miter lim="400000"/>
            </a:ln>
          </p:spPr>
          <p:txBody>
            <a:bodyPr lIns="28575" tIns="28575" rIns="28575" bIns="28575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225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Calibri"/>
              </a:endParaRPr>
            </a:p>
          </p:txBody>
        </p:sp>
      </p:grpSp>
      <p:sp>
        <p:nvSpPr>
          <p:cNvPr id="10" name="TextBox 12">
            <a:extLst>
              <a:ext uri="{FF2B5EF4-FFF2-40B4-BE49-F238E27FC236}">
                <a16:creationId xmlns:a16="http://schemas.microsoft.com/office/drawing/2014/main" id="{E68EC3EC-22D6-503A-51F7-D4F53A076861}"/>
              </a:ext>
            </a:extLst>
          </p:cNvPr>
          <p:cNvSpPr txBox="1"/>
          <p:nvPr/>
        </p:nvSpPr>
        <p:spPr>
          <a:xfrm>
            <a:off x="5747727" y="1994307"/>
            <a:ext cx="476412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1</a:t>
            </a:r>
          </a:p>
        </p:txBody>
      </p:sp>
      <p:sp>
        <p:nvSpPr>
          <p:cNvPr id="11" name="TextBox 13">
            <a:extLst>
              <a:ext uri="{FF2B5EF4-FFF2-40B4-BE49-F238E27FC236}">
                <a16:creationId xmlns:a16="http://schemas.microsoft.com/office/drawing/2014/main" id="{85EF5FE1-7944-AC78-7262-795B9E074CF3}"/>
              </a:ext>
            </a:extLst>
          </p:cNvPr>
          <p:cNvSpPr txBox="1"/>
          <p:nvPr/>
        </p:nvSpPr>
        <p:spPr>
          <a:xfrm>
            <a:off x="6969501" y="2869055"/>
            <a:ext cx="476412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2</a:t>
            </a: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DA8AC6BA-60DD-DA48-F1B7-13A3EB409C70}"/>
              </a:ext>
            </a:extLst>
          </p:cNvPr>
          <p:cNvSpPr txBox="1"/>
          <p:nvPr/>
        </p:nvSpPr>
        <p:spPr>
          <a:xfrm>
            <a:off x="6621610" y="4364651"/>
            <a:ext cx="476412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3</a:t>
            </a:r>
          </a:p>
        </p:txBody>
      </p:sp>
      <p:sp>
        <p:nvSpPr>
          <p:cNvPr id="13" name="TextBox 15">
            <a:extLst>
              <a:ext uri="{FF2B5EF4-FFF2-40B4-BE49-F238E27FC236}">
                <a16:creationId xmlns:a16="http://schemas.microsoft.com/office/drawing/2014/main" id="{1276ED32-AADA-B836-83B2-0D707FCD3B86}"/>
              </a:ext>
            </a:extLst>
          </p:cNvPr>
          <p:cNvSpPr txBox="1"/>
          <p:nvPr/>
        </p:nvSpPr>
        <p:spPr>
          <a:xfrm>
            <a:off x="5097513" y="4504777"/>
            <a:ext cx="476412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4</a:t>
            </a:r>
          </a:p>
        </p:txBody>
      </p:sp>
      <p:sp>
        <p:nvSpPr>
          <p:cNvPr id="14" name="TextBox 16">
            <a:extLst>
              <a:ext uri="{FF2B5EF4-FFF2-40B4-BE49-F238E27FC236}">
                <a16:creationId xmlns:a16="http://schemas.microsoft.com/office/drawing/2014/main" id="{52F378AB-5A02-2B71-C11C-6316C8CE74CB}"/>
              </a:ext>
            </a:extLst>
          </p:cNvPr>
          <p:cNvSpPr txBox="1"/>
          <p:nvPr/>
        </p:nvSpPr>
        <p:spPr>
          <a:xfrm>
            <a:off x="4469472" y="3150886"/>
            <a:ext cx="476412" cy="7848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4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5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804A8D0-F5C0-79FD-B035-09F2172B8D48}"/>
              </a:ext>
            </a:extLst>
          </p:cNvPr>
          <p:cNvSpPr/>
          <p:nvPr/>
        </p:nvSpPr>
        <p:spPr>
          <a:xfrm>
            <a:off x="6096000" y="1690438"/>
            <a:ext cx="3256939" cy="369332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pPr algn="r"/>
            <a:r>
              <a:rPr lang="da-DK" b="1" dirty="0">
                <a:solidFill>
                  <a:srgbClr val="F39C12"/>
                </a:solidFill>
                <a:latin typeface="arial" panose="020B0604020202020204" pitchFamily="34" charset="0"/>
              </a:rPr>
              <a:t>1. </a:t>
            </a:r>
            <a:r>
              <a:rPr lang="da-DK" sz="1600" b="1" dirty="0">
                <a:solidFill>
                  <a:srgbClr val="F39C12"/>
                </a:solidFill>
                <a:latin typeface="arial" panose="020B0604020202020204" pitchFamily="34" charset="0"/>
              </a:rPr>
              <a:t>Découverte des fichiers</a:t>
            </a:r>
            <a:endParaRPr lang="en-US" sz="1600" b="1" dirty="0">
              <a:solidFill>
                <a:srgbClr val="F39C12"/>
              </a:solidFill>
              <a:latin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F1E756A-3FAD-7CB6-5D01-B9FF066678E1}"/>
              </a:ext>
            </a:extLst>
          </p:cNvPr>
          <p:cNvSpPr/>
          <p:nvPr/>
        </p:nvSpPr>
        <p:spPr>
          <a:xfrm>
            <a:off x="7819504" y="3204747"/>
            <a:ext cx="5272886" cy="338554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da-DK" sz="1600" b="1" dirty="0">
                <a:solidFill>
                  <a:srgbClr val="C0392B"/>
                </a:solidFill>
                <a:latin typeface="arial" panose="020B0604020202020204" pitchFamily="34" charset="0"/>
              </a:rPr>
              <a:t>2. Dictionnaire des données et modelisation </a:t>
            </a:r>
            <a:endParaRPr lang="en-US" sz="1600" b="1" dirty="0">
              <a:solidFill>
                <a:srgbClr val="C0392B"/>
              </a:solidFill>
              <a:latin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9FA51E8-A6EE-C61F-E74A-024B278A6064}"/>
              </a:ext>
            </a:extLst>
          </p:cNvPr>
          <p:cNvSpPr/>
          <p:nvPr/>
        </p:nvSpPr>
        <p:spPr>
          <a:xfrm>
            <a:off x="7109498" y="5124874"/>
            <a:ext cx="4006184" cy="338554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da-DK" sz="1600" b="1" dirty="0">
                <a:solidFill>
                  <a:srgbClr val="16A085"/>
                </a:solidFill>
                <a:latin typeface="arial" panose="020B0604020202020204" pitchFamily="34" charset="0"/>
              </a:rPr>
              <a:t>3. Création de la base via export script</a:t>
            </a:r>
            <a:endParaRPr lang="en-US" sz="1600" b="1" dirty="0">
              <a:solidFill>
                <a:srgbClr val="16A085"/>
              </a:solidFill>
              <a:latin typeface="Calibri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1626B3B-2410-6A80-8BC3-E638A3DFB4A6}"/>
              </a:ext>
            </a:extLst>
          </p:cNvPr>
          <p:cNvSpPr/>
          <p:nvPr/>
        </p:nvSpPr>
        <p:spPr>
          <a:xfrm>
            <a:off x="733032" y="2871315"/>
            <a:ext cx="4138530" cy="584775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da-DK" sz="1600" b="1" dirty="0">
                <a:solidFill>
                  <a:srgbClr val="4B2C50"/>
                </a:solidFill>
                <a:latin typeface="arial" panose="020B0604020202020204" pitchFamily="34" charset="0"/>
              </a:rPr>
              <a:t>5. Contrôle, correction des erreur détecté et itération des opérations</a:t>
            </a:r>
            <a:endParaRPr lang="en-US" sz="1600" b="1" dirty="0">
              <a:solidFill>
                <a:srgbClr val="4B2C50"/>
              </a:solidFill>
              <a:latin typeface="Calibri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F70E996-E939-C6D5-5B60-79BB5EC6B05B}"/>
              </a:ext>
            </a:extLst>
          </p:cNvPr>
          <p:cNvSpPr/>
          <p:nvPr/>
        </p:nvSpPr>
        <p:spPr>
          <a:xfrm>
            <a:off x="965699" y="5022255"/>
            <a:ext cx="4475245" cy="338554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da-DK" sz="1600" b="1" dirty="0">
                <a:solidFill>
                  <a:srgbClr val="2980B9"/>
                </a:solidFill>
                <a:latin typeface="arial" panose="020B0604020202020204" pitchFamily="34" charset="0"/>
              </a:rPr>
              <a:t>4. Implémentation, import depuis csv</a:t>
            </a:r>
            <a:endParaRPr lang="en-US" sz="1600" b="1" dirty="0">
              <a:solidFill>
                <a:srgbClr val="2980B9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47022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6" grpId="0"/>
      <p:bldP spid="19" grpId="0"/>
      <p:bldP spid="22" grpId="0"/>
      <p:bldP spid="29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06D6F6-6A78-51F2-2EE7-ABAFDB9E4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Le dictionnaire des données</a:t>
            </a:r>
          </a:p>
        </p:txBody>
      </p:sp>
      <p:pic>
        <p:nvPicPr>
          <p:cNvPr id="5" name="Image 4" descr="Une image contenant texte, capture d’écran, nombre, logiciel&#10;&#10;Le contenu généré par l’IA peut être incorrect.">
            <a:extLst>
              <a:ext uri="{FF2B5EF4-FFF2-40B4-BE49-F238E27FC236}">
                <a16:creationId xmlns:a16="http://schemas.microsoft.com/office/drawing/2014/main" id="{FA3AC071-58F4-6C87-6712-18B14CD2C6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00" y="1576917"/>
            <a:ext cx="10998200" cy="516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23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248735-0F19-C8B6-DA48-95BEA77F2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Le schémas relationnel </a:t>
            </a:r>
          </a:p>
        </p:txBody>
      </p:sp>
      <p:pic>
        <p:nvPicPr>
          <p:cNvPr id="5" name="Image 4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388202FC-A292-8B7A-A77A-130956228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2196042"/>
            <a:ext cx="8991600" cy="306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51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A94EB0-735E-24D3-F625-233C7833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51331"/>
            <a:ext cx="10515600" cy="1325563"/>
          </a:xfrm>
        </p:spPr>
        <p:txBody>
          <a:bodyPr/>
          <a:lstStyle/>
          <a:p>
            <a:r>
              <a:rPr lang="fr-FR" dirty="0"/>
              <a:t>Choix de la modélisation et  contraintes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BA1D01C-F6F1-87B4-A4E2-CFC2F4580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099" y="1642377"/>
            <a:ext cx="4255551" cy="1989538"/>
          </a:xfrm>
          <a:prstGeom prst="rect">
            <a:avLst/>
          </a:prstGeom>
        </p:spPr>
      </p:pic>
      <p:pic>
        <p:nvPicPr>
          <p:cNvPr id="7" name="Image 6" descr="Une image contenant texte, nombr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E7488D5-718A-1A77-E6A5-DD8333658D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6074" y="1274232"/>
            <a:ext cx="2181563" cy="552421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17243B5-A34A-3D04-5066-AFF939746E8D}"/>
              </a:ext>
            </a:extLst>
          </p:cNvPr>
          <p:cNvSpPr txBox="1"/>
          <p:nvPr/>
        </p:nvSpPr>
        <p:spPr>
          <a:xfrm>
            <a:off x="7222066" y="1388534"/>
            <a:ext cx="5105885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Les modifications que j’ai apporté:</a:t>
            </a:r>
          </a:p>
          <a:p>
            <a:endParaRPr lang="fr-FR" dirty="0"/>
          </a:p>
          <a:p>
            <a:r>
              <a:rPr lang="fr-FR" dirty="0"/>
              <a:t>- </a:t>
            </a:r>
            <a:r>
              <a:rPr lang="fr-FR" dirty="0" err="1"/>
              <a:t>No_voie</a:t>
            </a:r>
            <a:r>
              <a:rPr lang="fr-FR" dirty="0"/>
              <a:t>, B_T_Q, type de voie &amp; voie </a:t>
            </a:r>
            <a:br>
              <a:rPr lang="fr-FR" dirty="0"/>
            </a:br>
            <a:r>
              <a:rPr lang="fr-FR" dirty="0"/>
              <a:t>Not </a:t>
            </a:r>
            <a:r>
              <a:rPr lang="fr-FR" dirty="0" err="1"/>
              <a:t>Null</a:t>
            </a:r>
            <a:r>
              <a:rPr lang="fr-FR" dirty="0"/>
              <a:t> </a:t>
            </a:r>
            <a:r>
              <a:rPr lang="fr-FR" dirty="0">
                <a:sym typeface="Wingdings" panose="05000000000000000000" pitchFamily="2" charset="2"/>
              </a:rPr>
              <a:t> </a:t>
            </a:r>
            <a:r>
              <a:rPr lang="fr-FR" dirty="0" err="1">
                <a:sym typeface="Wingdings" panose="05000000000000000000" pitchFamily="2" charset="2"/>
              </a:rPr>
              <a:t>Null</a:t>
            </a:r>
            <a:endParaRPr lang="fr-FR" dirty="0">
              <a:sym typeface="Wingdings" panose="05000000000000000000" pitchFamily="2" charset="2"/>
            </a:endParaRPr>
          </a:p>
          <a:p>
            <a:endParaRPr lang="fr-FR" dirty="0">
              <a:sym typeface="Wingdings" panose="05000000000000000000" pitchFamily="2" charset="2"/>
            </a:endParaRPr>
          </a:p>
          <a:p>
            <a:r>
              <a:rPr lang="fr-FR" dirty="0">
                <a:sym typeface="Wingdings" panose="05000000000000000000" pitchFamily="2" charset="2"/>
              </a:rPr>
              <a:t>- Ajout des </a:t>
            </a:r>
            <a:r>
              <a:rPr lang="fr-FR" dirty="0" err="1">
                <a:sym typeface="Wingdings" panose="05000000000000000000" pitchFamily="2" charset="2"/>
              </a:rPr>
              <a:t>longeurs</a:t>
            </a:r>
            <a:r>
              <a:rPr lang="fr-FR" dirty="0">
                <a:sym typeface="Wingdings" panose="05000000000000000000" pitchFamily="2" charset="2"/>
              </a:rPr>
              <a:t> Varchar obligatoire avec</a:t>
            </a:r>
            <a:br>
              <a:rPr lang="fr-FR" dirty="0">
                <a:sym typeface="Wingdings" panose="05000000000000000000" pitchFamily="2" charset="2"/>
              </a:rPr>
            </a:br>
            <a:r>
              <a:rPr lang="fr-FR" dirty="0">
                <a:sym typeface="Wingdings" panose="05000000000000000000" pitchFamily="2" charset="2"/>
              </a:rPr>
              <a:t>MySQL 8.0 &amp;+</a:t>
            </a:r>
          </a:p>
          <a:p>
            <a:br>
              <a:rPr lang="fr-FR" dirty="0"/>
            </a:br>
            <a:r>
              <a:rPr lang="fr-FR" dirty="0"/>
              <a:t>- Ajout du contrôle de </a:t>
            </a:r>
            <a:r>
              <a:rPr lang="fr-FR" dirty="0" err="1"/>
              <a:t>longeur</a:t>
            </a:r>
            <a:r>
              <a:rPr lang="fr-FR" dirty="0"/>
              <a:t> Check </a:t>
            </a:r>
            <a:r>
              <a:rPr lang="fr-FR" dirty="0" err="1"/>
              <a:t>Char_length</a:t>
            </a:r>
            <a:r>
              <a:rPr lang="fr-FR" dirty="0"/>
              <a:t> </a:t>
            </a:r>
            <a:br>
              <a:rPr lang="fr-FR" dirty="0"/>
            </a:br>
            <a:r>
              <a:rPr lang="fr-FR" dirty="0"/>
              <a:t>pour </a:t>
            </a:r>
            <a:r>
              <a:rPr lang="fr-FR" dirty="0" err="1"/>
              <a:t>dep_code</a:t>
            </a:r>
            <a:r>
              <a:rPr lang="fr-FR" dirty="0"/>
              <a:t> et </a:t>
            </a:r>
            <a:r>
              <a:rPr lang="fr-FR" dirty="0" err="1"/>
              <a:t>code_dep_code_commune</a:t>
            </a:r>
            <a:br>
              <a:rPr lang="fr-FR" dirty="0"/>
            </a:br>
            <a:endParaRPr lang="fr-FR" dirty="0"/>
          </a:p>
          <a:p>
            <a:r>
              <a:rPr lang="fr-FR" dirty="0"/>
              <a:t>- Création de l’index </a:t>
            </a:r>
          </a:p>
          <a:p>
            <a:endParaRPr lang="fr-FR" dirty="0"/>
          </a:p>
          <a:p>
            <a:r>
              <a:rPr lang="fr-FR" dirty="0"/>
              <a:t>- Ajout du moteur </a:t>
            </a:r>
            <a:r>
              <a:rPr lang="fr-FR" dirty="0" err="1"/>
              <a:t>InnoDB</a:t>
            </a:r>
            <a:r>
              <a:rPr lang="fr-FR" dirty="0"/>
              <a:t> &amp; Encodage.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8243FB9-B578-0FC1-527A-EC2BC5E31F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820" y="1063593"/>
            <a:ext cx="4255551" cy="5667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13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2" presetClass="exit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42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50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37E79F-72FF-B0DB-EDEA-CDA5F29FD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9658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Préparation et chargement</a:t>
            </a:r>
          </a:p>
        </p:txBody>
      </p:sp>
      <p:pic>
        <p:nvPicPr>
          <p:cNvPr id="5" name="Image 4" descr="Une image contenant texte, capture d’écran, menu&#10;&#10;Le contenu généré par l’IA peut être incorrect.">
            <a:extLst>
              <a:ext uri="{FF2B5EF4-FFF2-40B4-BE49-F238E27FC236}">
                <a16:creationId xmlns:a16="http://schemas.microsoft.com/office/drawing/2014/main" id="{D6B6FEC3-439D-40B8-F79C-ED4E03E0F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70000"/>
            <a:ext cx="4202198" cy="545253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66FBBC2-75A8-F8C2-2D55-6887A7EFC0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334" y="1555221"/>
            <a:ext cx="6244126" cy="4740275"/>
          </a:xfrm>
          <a:prstGeom prst="rect">
            <a:avLst/>
          </a:prstGeom>
        </p:spPr>
      </p:pic>
      <p:pic>
        <p:nvPicPr>
          <p:cNvPr id="9" name="Image 8" descr="Une image contenant capture d’écran, texte, ligne&#10;&#10;Le contenu généré par l’IA peut être incorrect.">
            <a:extLst>
              <a:ext uri="{FF2B5EF4-FFF2-40B4-BE49-F238E27FC236}">
                <a16:creationId xmlns:a16="http://schemas.microsoft.com/office/drawing/2014/main" id="{D0F1F1C9-8BF7-CF04-5FB4-CC6947C477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03" y="2972328"/>
            <a:ext cx="4319095" cy="179863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45AE1C5-CB00-5F64-516C-A690B22221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284" y="2909621"/>
            <a:ext cx="4864100" cy="192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179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0C9F01-AD62-BD14-9799-AB3D5484C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Qualité et correction</a:t>
            </a:r>
          </a:p>
        </p:txBody>
      </p:sp>
      <p:pic>
        <p:nvPicPr>
          <p:cNvPr id="5" name="Image 4" descr="Une image contenant texte, menu, nombre, noir et blanc&#10;&#10;Le contenu généré par l’IA peut être incorrect.">
            <a:extLst>
              <a:ext uri="{FF2B5EF4-FFF2-40B4-BE49-F238E27FC236}">
                <a16:creationId xmlns:a16="http://schemas.microsoft.com/office/drawing/2014/main" id="{6D5470DA-9A57-F468-47CF-97180E1FB7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66" y="1795991"/>
            <a:ext cx="6654800" cy="3867150"/>
          </a:xfrm>
          <a:prstGeom prst="rect">
            <a:avLst/>
          </a:prstGeom>
        </p:spPr>
      </p:pic>
      <p:pic>
        <p:nvPicPr>
          <p:cNvPr id="7" name="Image 6" descr="Une image contenant texte, ligne, nombre, Police&#10;&#10;Le contenu généré par l’IA peut être incorrect.">
            <a:extLst>
              <a:ext uri="{FF2B5EF4-FFF2-40B4-BE49-F238E27FC236}">
                <a16:creationId xmlns:a16="http://schemas.microsoft.com/office/drawing/2014/main" id="{E2E136B1-4B4D-0A03-0868-2DF1133893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43666"/>
            <a:ext cx="121920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87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917E43-9B4F-535A-AAC9-8994E6E63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133"/>
            <a:ext cx="10515600" cy="1325563"/>
          </a:xfrm>
        </p:spPr>
        <p:txBody>
          <a:bodyPr/>
          <a:lstStyle/>
          <a:p>
            <a:pPr algn="ctr"/>
            <a:r>
              <a:rPr lang="fr-FR" dirty="0"/>
              <a:t>Quelques requêtes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EFC8CB-564E-34B5-9B8C-79E7F8131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83" y="1176867"/>
            <a:ext cx="5753100" cy="55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F03EA80-C382-521D-E48B-4CBF25135F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429" y="1176867"/>
            <a:ext cx="5295195" cy="56221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0232876-44B7-62DB-149D-FCE07CE4C6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527" y="1263915"/>
            <a:ext cx="4849889" cy="55350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766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202</Words>
  <Application>Microsoft Office PowerPoint</Application>
  <PresentationFormat>Grand écran</PresentationFormat>
  <Paragraphs>38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7" baseType="lpstr">
      <vt:lpstr>Aptos</vt:lpstr>
      <vt:lpstr>Aptos Display</vt:lpstr>
      <vt:lpstr>Arial</vt:lpstr>
      <vt:lpstr>Arial</vt:lpstr>
      <vt:lpstr>Calibri</vt:lpstr>
      <vt:lpstr>Wingdings</vt:lpstr>
      <vt:lpstr>Thème Office</vt:lpstr>
      <vt:lpstr>Projet 3 Requêtez une base de données avec SQL </vt:lpstr>
      <vt:lpstr>Les outils utilisés</vt:lpstr>
      <vt:lpstr>La méthode que j’ai appliquée</vt:lpstr>
      <vt:lpstr>Le dictionnaire des données</vt:lpstr>
      <vt:lpstr>Le schémas relationnel </vt:lpstr>
      <vt:lpstr>Choix de la modélisation et  contraintes</vt:lpstr>
      <vt:lpstr>Préparation et chargement</vt:lpstr>
      <vt:lpstr>Qualité et correction</vt:lpstr>
      <vt:lpstr>Quelques requêtes</vt:lpstr>
      <vt:lpstr>Prise de recul sur l’apprentissage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Yann RES</dc:creator>
  <cp:lastModifiedBy>Yann RES</cp:lastModifiedBy>
  <cp:revision>9</cp:revision>
  <dcterms:created xsi:type="dcterms:W3CDTF">2025-11-03T16:23:08Z</dcterms:created>
  <dcterms:modified xsi:type="dcterms:W3CDTF">2025-11-10T13:16:12Z</dcterms:modified>
</cp:coreProperties>
</file>