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9" r:id="rId4"/>
    <p:sldId id="260" r:id="rId5"/>
    <p:sldId id="261" r:id="rId6"/>
    <p:sldId id="297" r:id="rId7"/>
    <p:sldId id="298" r:id="rId8"/>
    <p:sldId id="299" r:id="rId9"/>
    <p:sldId id="300" r:id="rId10"/>
    <p:sldId id="301" r:id="rId11"/>
    <p:sldId id="302" r:id="rId12"/>
    <p:sldId id="303" r:id="rId13"/>
    <p:sldId id="304" r:id="rId14"/>
    <p:sldId id="262" r:id="rId15"/>
    <p:sldId id="305" r:id="rId16"/>
    <p:sldId id="263" r:id="rId17"/>
    <p:sldId id="306" r:id="rId18"/>
    <p:sldId id="311" r:id="rId19"/>
    <p:sldId id="307" r:id="rId20"/>
    <p:sldId id="312" r:id="rId21"/>
    <p:sldId id="308" r:id="rId22"/>
    <p:sldId id="313" r:id="rId23"/>
    <p:sldId id="309" r:id="rId24"/>
    <p:sldId id="314" r:id="rId25"/>
    <p:sldId id="310" r:id="rId26"/>
    <p:sldId id="315" r:id="rId27"/>
  </p:sldIdLst>
  <p:sldSz cx="9144000" cy="5143500" type="screen16x9"/>
  <p:notesSz cx="6858000" cy="9144000"/>
  <p:embeddedFontLst>
    <p:embeddedFont>
      <p:font typeface="Dosis" pitchFamily="2" charset="0"/>
      <p:regular r:id="rId29"/>
      <p:bold r:id="rId30"/>
    </p:embeddedFont>
    <p:embeddedFont>
      <p:font typeface="Montserrat" panose="00000500000000000000" pitchFamily="2" charset="0"/>
      <p:regular r:id="rId31"/>
      <p:bold r:id="rId32"/>
      <p:italic r:id="rId33"/>
      <p:boldItalic r:id="rId34"/>
    </p:embeddedFont>
    <p:embeddedFont>
      <p:font typeface="Segoe UI" panose="020B0502040204020203" pitchFamily="34" charset="0"/>
      <p:regular r:id="rId35"/>
      <p:bold r:id="rId36"/>
      <p:italic r:id="rId37"/>
      <p:boldItalic r:id="rId38"/>
    </p:embeddedFont>
    <p:embeddedFont>
      <p:font typeface="Space Grotesk" panose="020B0604020202020204" charset="0"/>
      <p:regular r:id="rId39"/>
      <p:bold r:id="rId40"/>
    </p:embeddedFont>
    <p:embeddedFont>
      <p:font typeface="Space Grotesk Light" panose="020B0604020202020204" charset="0"/>
      <p:regular r:id="rId41"/>
      <p:bold r:id="rId42"/>
    </p:embeddedFont>
    <p:embeddedFont>
      <p:font typeface="Space Grotesk Medium" panose="020B0604020202020204" charset="0"/>
      <p:regular r:id="rId43"/>
      <p:bold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5" roundtripDataSignature="AMtx7mjdhnSw0mXkQg9u0bc1nEdsQBftp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1E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0272DF2-5866-4BD9-90D9-472611E76D45}">
  <a:tblStyle styleId="{40272DF2-5866-4BD9-90D9-472611E76D45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199" d="100"/>
          <a:sy n="199" d="100"/>
        </p:scale>
        <p:origin x="130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1.fntdata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1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4" Type="http://schemas.openxmlformats.org/officeDocument/2006/relationships/font" Target="fonts/font16.fntdata"/><Relationship Id="rId65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font" Target="fonts/font15.fntdata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7" name="Google Shape;222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28" name="Google Shape;222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2" name="Google Shape;226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63" name="Google Shape;226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121222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8" name="Google Shape;226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69" name="Google Shape;226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093827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2" name="Google Shape;226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63" name="Google Shape;226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139751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8" name="Google Shape;226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69" name="Google Shape;226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112950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4" name="Google Shape;227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75" name="Google Shape;227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8" name="Google Shape;226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69" name="Google Shape;226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986108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1" name="Google Shape;229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92" name="Google Shape;229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8" name="Google Shape;226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69" name="Google Shape;226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32600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1" name="Google Shape;229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92" name="Google Shape;229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439470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8" name="Google Shape;226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69" name="Google Shape;226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811316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3" name="Google Shape;223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34" name="Google Shape;223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1" name="Google Shape;229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92" name="Google Shape;229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8378078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8" name="Google Shape;226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69" name="Google Shape;226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9894368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1" name="Google Shape;229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92" name="Google Shape;229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4632965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8" name="Google Shape;226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69" name="Google Shape;226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135603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1" name="Google Shape;229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92" name="Google Shape;229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2128085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8" name="Google Shape;226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69" name="Google Shape;226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238345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1" name="Google Shape;229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92" name="Google Shape;229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560764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6" name="Google Shape;225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57" name="Google Shape;225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2" name="Google Shape;226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63" name="Google Shape;226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8" name="Google Shape;226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69" name="Google Shape;226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2" name="Google Shape;226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63" name="Google Shape;226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675755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8" name="Google Shape;226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69" name="Google Shape;226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889451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2" name="Google Shape;226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63" name="Google Shape;226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33799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8" name="Google Shape;226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69" name="Google Shape;226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567575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43"/>
          <p:cNvSpPr txBox="1">
            <a:spLocks noGrp="1"/>
          </p:cNvSpPr>
          <p:nvPr>
            <p:ph type="ctrTitle"/>
          </p:nvPr>
        </p:nvSpPr>
        <p:spPr>
          <a:xfrm>
            <a:off x="682500" y="614500"/>
            <a:ext cx="5200800" cy="30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49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43"/>
          <p:cNvSpPr txBox="1">
            <a:spLocks noGrp="1"/>
          </p:cNvSpPr>
          <p:nvPr>
            <p:ph type="subTitle" idx="1"/>
          </p:nvPr>
        </p:nvSpPr>
        <p:spPr>
          <a:xfrm>
            <a:off x="682500" y="3886250"/>
            <a:ext cx="3808500" cy="442200"/>
          </a:xfrm>
          <a:prstGeom prst="rect">
            <a:avLst/>
          </a:prstGeom>
          <a:solidFill>
            <a:srgbClr val="00FFF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 b="1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" name="Google Shape;11;p43"/>
          <p:cNvSpPr/>
          <p:nvPr/>
        </p:nvSpPr>
        <p:spPr>
          <a:xfrm>
            <a:off x="5993880" y="914866"/>
            <a:ext cx="823936" cy="823879"/>
          </a:xfrm>
          <a:custGeom>
            <a:avLst/>
            <a:gdLst/>
            <a:ahLst/>
            <a:cxnLst/>
            <a:rect l="l" t="t" r="r" b="b"/>
            <a:pathLst>
              <a:path w="14462" h="14461" extrusionOk="0">
                <a:moveTo>
                  <a:pt x="7222" y="0"/>
                </a:moveTo>
                <a:lnTo>
                  <a:pt x="1" y="7221"/>
                </a:lnTo>
                <a:lnTo>
                  <a:pt x="7222" y="14461"/>
                </a:lnTo>
                <a:lnTo>
                  <a:pt x="14461" y="7221"/>
                </a:lnTo>
                <a:lnTo>
                  <a:pt x="7222" y="0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43"/>
          <p:cNvSpPr/>
          <p:nvPr/>
        </p:nvSpPr>
        <p:spPr>
          <a:xfrm>
            <a:off x="7667336" y="2762105"/>
            <a:ext cx="849376" cy="851911"/>
          </a:xfrm>
          <a:custGeom>
            <a:avLst/>
            <a:gdLst/>
            <a:ahLst/>
            <a:cxnLst/>
            <a:rect l="l" t="t" r="r" b="b"/>
            <a:pathLst>
              <a:path w="6031" h="6049" extrusionOk="0">
                <a:moveTo>
                  <a:pt x="3015" y="0"/>
                </a:moveTo>
                <a:lnTo>
                  <a:pt x="0" y="3034"/>
                </a:lnTo>
                <a:lnTo>
                  <a:pt x="3015" y="6049"/>
                </a:lnTo>
                <a:lnTo>
                  <a:pt x="6030" y="3034"/>
                </a:lnTo>
                <a:lnTo>
                  <a:pt x="3015" y="0"/>
                </a:lnTo>
                <a:close/>
              </a:path>
            </a:pathLst>
          </a:custGeom>
          <a:gradFill>
            <a:gsLst>
              <a:gs pos="0">
                <a:srgbClr val="674EA7"/>
              </a:gs>
              <a:gs pos="100000">
                <a:srgbClr val="00FFFF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3;p43"/>
          <p:cNvSpPr/>
          <p:nvPr/>
        </p:nvSpPr>
        <p:spPr>
          <a:xfrm>
            <a:off x="6928114" y="1582609"/>
            <a:ext cx="912329" cy="912329"/>
          </a:xfrm>
          <a:custGeom>
            <a:avLst/>
            <a:gdLst/>
            <a:ahLst/>
            <a:cxnLst/>
            <a:rect l="l" t="t" r="r" b="b"/>
            <a:pathLst>
              <a:path w="6478" h="6478" extrusionOk="0">
                <a:moveTo>
                  <a:pt x="447" y="3239"/>
                </a:moveTo>
                <a:lnTo>
                  <a:pt x="3239" y="6031"/>
                </a:lnTo>
                <a:lnTo>
                  <a:pt x="6031" y="3239"/>
                </a:lnTo>
                <a:lnTo>
                  <a:pt x="3239" y="429"/>
                </a:lnTo>
                <a:close/>
                <a:moveTo>
                  <a:pt x="3239" y="6477"/>
                </a:moveTo>
                <a:lnTo>
                  <a:pt x="1" y="3239"/>
                </a:lnTo>
                <a:lnTo>
                  <a:pt x="3239" y="1"/>
                </a:lnTo>
                <a:lnTo>
                  <a:pt x="6477" y="3239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43"/>
          <p:cNvSpPr/>
          <p:nvPr/>
        </p:nvSpPr>
        <p:spPr>
          <a:xfrm>
            <a:off x="7795777" y="2890545"/>
            <a:ext cx="592493" cy="595169"/>
          </a:xfrm>
          <a:custGeom>
            <a:avLst/>
            <a:gdLst/>
            <a:ahLst/>
            <a:cxnLst/>
            <a:rect l="l" t="t" r="r" b="b"/>
            <a:pathLst>
              <a:path w="4207" h="4226" extrusionOk="0">
                <a:moveTo>
                  <a:pt x="428" y="2122"/>
                </a:moveTo>
                <a:lnTo>
                  <a:pt x="2103" y="3778"/>
                </a:lnTo>
                <a:lnTo>
                  <a:pt x="3778" y="2122"/>
                </a:lnTo>
                <a:lnTo>
                  <a:pt x="2103" y="447"/>
                </a:lnTo>
                <a:close/>
                <a:moveTo>
                  <a:pt x="2103" y="4225"/>
                </a:moveTo>
                <a:lnTo>
                  <a:pt x="0" y="2122"/>
                </a:lnTo>
                <a:lnTo>
                  <a:pt x="2103" y="0"/>
                </a:lnTo>
                <a:lnTo>
                  <a:pt x="4206" y="2122"/>
                </a:lnTo>
                <a:close/>
              </a:path>
            </a:pathLst>
          </a:custGeom>
          <a:gradFill>
            <a:gsLst>
              <a:gs pos="0">
                <a:srgbClr val="674EA7"/>
              </a:gs>
              <a:gs pos="100000">
                <a:srgbClr val="351C75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43"/>
          <p:cNvSpPr/>
          <p:nvPr/>
        </p:nvSpPr>
        <p:spPr>
          <a:xfrm>
            <a:off x="7109071" y="2397768"/>
            <a:ext cx="2676" cy="91824"/>
          </a:xfrm>
          <a:custGeom>
            <a:avLst/>
            <a:gdLst/>
            <a:ahLst/>
            <a:cxnLst/>
            <a:rect l="l" t="t" r="r" b="b"/>
            <a:pathLst>
              <a:path w="19" h="652" extrusionOk="0">
                <a:moveTo>
                  <a:pt x="19" y="1"/>
                </a:moveTo>
                <a:lnTo>
                  <a:pt x="0" y="19"/>
                </a:lnTo>
                <a:lnTo>
                  <a:pt x="0" y="633"/>
                </a:lnTo>
                <a:lnTo>
                  <a:pt x="19" y="652"/>
                </a:lnTo>
                <a:lnTo>
                  <a:pt x="19" y="1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43"/>
          <p:cNvSpPr/>
          <p:nvPr/>
        </p:nvSpPr>
        <p:spPr>
          <a:xfrm>
            <a:off x="7111606" y="2395092"/>
            <a:ext cx="2817" cy="97176"/>
          </a:xfrm>
          <a:custGeom>
            <a:avLst/>
            <a:gdLst/>
            <a:ahLst/>
            <a:cxnLst/>
            <a:rect l="l" t="t" r="r" b="b"/>
            <a:pathLst>
              <a:path w="20" h="690" extrusionOk="0">
                <a:moveTo>
                  <a:pt x="19" y="1"/>
                </a:moveTo>
                <a:lnTo>
                  <a:pt x="1" y="20"/>
                </a:lnTo>
                <a:lnTo>
                  <a:pt x="1" y="671"/>
                </a:lnTo>
                <a:lnTo>
                  <a:pt x="19" y="690"/>
                </a:lnTo>
                <a:lnTo>
                  <a:pt x="19" y="1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43"/>
          <p:cNvSpPr/>
          <p:nvPr/>
        </p:nvSpPr>
        <p:spPr>
          <a:xfrm>
            <a:off x="7114282" y="2392557"/>
            <a:ext cx="2676" cy="102387"/>
          </a:xfrm>
          <a:custGeom>
            <a:avLst/>
            <a:gdLst/>
            <a:ahLst/>
            <a:cxnLst/>
            <a:rect l="l" t="t" r="r" b="b"/>
            <a:pathLst>
              <a:path w="19" h="727" extrusionOk="0">
                <a:moveTo>
                  <a:pt x="19" y="0"/>
                </a:moveTo>
                <a:lnTo>
                  <a:pt x="0" y="19"/>
                </a:lnTo>
                <a:lnTo>
                  <a:pt x="0" y="708"/>
                </a:lnTo>
                <a:lnTo>
                  <a:pt x="19" y="726"/>
                </a:lnTo>
                <a:lnTo>
                  <a:pt x="19" y="0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43"/>
          <p:cNvSpPr/>
          <p:nvPr/>
        </p:nvSpPr>
        <p:spPr>
          <a:xfrm>
            <a:off x="7116817" y="2387346"/>
            <a:ext cx="2817" cy="110133"/>
          </a:xfrm>
          <a:custGeom>
            <a:avLst/>
            <a:gdLst/>
            <a:ahLst/>
            <a:cxnLst/>
            <a:rect l="l" t="t" r="r" b="b"/>
            <a:pathLst>
              <a:path w="20" h="782" extrusionOk="0">
                <a:moveTo>
                  <a:pt x="20" y="0"/>
                </a:moveTo>
                <a:lnTo>
                  <a:pt x="1" y="37"/>
                </a:lnTo>
                <a:lnTo>
                  <a:pt x="1" y="763"/>
                </a:lnTo>
                <a:lnTo>
                  <a:pt x="20" y="782"/>
                </a:lnTo>
                <a:lnTo>
                  <a:pt x="20" y="0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43"/>
          <p:cNvSpPr/>
          <p:nvPr/>
        </p:nvSpPr>
        <p:spPr>
          <a:xfrm>
            <a:off x="7119493" y="2384671"/>
            <a:ext cx="2817" cy="118020"/>
          </a:xfrm>
          <a:custGeom>
            <a:avLst/>
            <a:gdLst/>
            <a:ahLst/>
            <a:cxnLst/>
            <a:rect l="l" t="t" r="r" b="b"/>
            <a:pathLst>
              <a:path w="20" h="838" extrusionOk="0">
                <a:moveTo>
                  <a:pt x="19" y="1"/>
                </a:moveTo>
                <a:lnTo>
                  <a:pt x="1" y="19"/>
                </a:lnTo>
                <a:lnTo>
                  <a:pt x="1" y="801"/>
                </a:lnTo>
                <a:lnTo>
                  <a:pt x="19" y="838"/>
                </a:lnTo>
                <a:lnTo>
                  <a:pt x="19" y="1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43"/>
          <p:cNvSpPr/>
          <p:nvPr/>
        </p:nvSpPr>
        <p:spPr>
          <a:xfrm>
            <a:off x="7127379" y="2379460"/>
            <a:ext cx="2676" cy="128582"/>
          </a:xfrm>
          <a:custGeom>
            <a:avLst/>
            <a:gdLst/>
            <a:ahLst/>
            <a:cxnLst/>
            <a:rect l="l" t="t" r="r" b="b"/>
            <a:pathLst>
              <a:path w="19" h="913" extrusionOk="0">
                <a:moveTo>
                  <a:pt x="19" y="0"/>
                </a:moveTo>
                <a:lnTo>
                  <a:pt x="0" y="19"/>
                </a:lnTo>
                <a:lnTo>
                  <a:pt x="0" y="894"/>
                </a:lnTo>
                <a:lnTo>
                  <a:pt x="19" y="912"/>
                </a:lnTo>
                <a:lnTo>
                  <a:pt x="19" y="0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43"/>
          <p:cNvSpPr/>
          <p:nvPr/>
        </p:nvSpPr>
        <p:spPr>
          <a:xfrm>
            <a:off x="7129914" y="2376784"/>
            <a:ext cx="2817" cy="133793"/>
          </a:xfrm>
          <a:custGeom>
            <a:avLst/>
            <a:gdLst/>
            <a:ahLst/>
            <a:cxnLst/>
            <a:rect l="l" t="t" r="r" b="b"/>
            <a:pathLst>
              <a:path w="20" h="950" extrusionOk="0">
                <a:moveTo>
                  <a:pt x="20" y="1"/>
                </a:moveTo>
                <a:lnTo>
                  <a:pt x="1" y="19"/>
                </a:lnTo>
                <a:lnTo>
                  <a:pt x="1" y="931"/>
                </a:lnTo>
                <a:lnTo>
                  <a:pt x="20" y="950"/>
                </a:lnTo>
                <a:lnTo>
                  <a:pt x="20" y="1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43"/>
          <p:cNvSpPr/>
          <p:nvPr/>
        </p:nvSpPr>
        <p:spPr>
          <a:xfrm>
            <a:off x="7132590" y="2374249"/>
            <a:ext cx="2817" cy="139004"/>
          </a:xfrm>
          <a:custGeom>
            <a:avLst/>
            <a:gdLst/>
            <a:ahLst/>
            <a:cxnLst/>
            <a:rect l="l" t="t" r="r" b="b"/>
            <a:pathLst>
              <a:path w="20" h="987" extrusionOk="0">
                <a:moveTo>
                  <a:pt x="19" y="0"/>
                </a:moveTo>
                <a:lnTo>
                  <a:pt x="1" y="19"/>
                </a:lnTo>
                <a:lnTo>
                  <a:pt x="1" y="968"/>
                </a:lnTo>
                <a:lnTo>
                  <a:pt x="19" y="986"/>
                </a:lnTo>
                <a:lnTo>
                  <a:pt x="19" y="0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43"/>
          <p:cNvSpPr/>
          <p:nvPr/>
        </p:nvSpPr>
        <p:spPr>
          <a:xfrm>
            <a:off x="7135266" y="2368897"/>
            <a:ext cx="2676" cy="147032"/>
          </a:xfrm>
          <a:custGeom>
            <a:avLst/>
            <a:gdLst/>
            <a:ahLst/>
            <a:cxnLst/>
            <a:rect l="l" t="t" r="r" b="b"/>
            <a:pathLst>
              <a:path w="19" h="1044" extrusionOk="0">
                <a:moveTo>
                  <a:pt x="19" y="1"/>
                </a:moveTo>
                <a:lnTo>
                  <a:pt x="0" y="38"/>
                </a:lnTo>
                <a:lnTo>
                  <a:pt x="0" y="1024"/>
                </a:lnTo>
                <a:lnTo>
                  <a:pt x="19" y="1043"/>
                </a:lnTo>
                <a:lnTo>
                  <a:pt x="19" y="1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43"/>
          <p:cNvSpPr/>
          <p:nvPr/>
        </p:nvSpPr>
        <p:spPr>
          <a:xfrm>
            <a:off x="7137801" y="2366362"/>
            <a:ext cx="2817" cy="154778"/>
          </a:xfrm>
          <a:custGeom>
            <a:avLst/>
            <a:gdLst/>
            <a:ahLst/>
            <a:cxnLst/>
            <a:rect l="l" t="t" r="r" b="b"/>
            <a:pathLst>
              <a:path w="20" h="1099" extrusionOk="0">
                <a:moveTo>
                  <a:pt x="19" y="0"/>
                </a:moveTo>
                <a:lnTo>
                  <a:pt x="1" y="19"/>
                </a:lnTo>
                <a:lnTo>
                  <a:pt x="1" y="1061"/>
                </a:lnTo>
                <a:lnTo>
                  <a:pt x="19" y="1098"/>
                </a:lnTo>
                <a:lnTo>
                  <a:pt x="19" y="0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43"/>
          <p:cNvSpPr/>
          <p:nvPr/>
        </p:nvSpPr>
        <p:spPr>
          <a:xfrm>
            <a:off x="7140477" y="2363686"/>
            <a:ext cx="5352" cy="159989"/>
          </a:xfrm>
          <a:custGeom>
            <a:avLst/>
            <a:gdLst/>
            <a:ahLst/>
            <a:cxnLst/>
            <a:rect l="l" t="t" r="r" b="b"/>
            <a:pathLst>
              <a:path w="38" h="1136" extrusionOk="0">
                <a:moveTo>
                  <a:pt x="38" y="1"/>
                </a:moveTo>
                <a:lnTo>
                  <a:pt x="0" y="19"/>
                </a:lnTo>
                <a:lnTo>
                  <a:pt x="0" y="1117"/>
                </a:lnTo>
                <a:lnTo>
                  <a:pt x="38" y="1136"/>
                </a:lnTo>
                <a:lnTo>
                  <a:pt x="38" y="1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43"/>
          <p:cNvSpPr/>
          <p:nvPr/>
        </p:nvSpPr>
        <p:spPr>
          <a:xfrm>
            <a:off x="7145688" y="2361151"/>
            <a:ext cx="2817" cy="165199"/>
          </a:xfrm>
          <a:custGeom>
            <a:avLst/>
            <a:gdLst/>
            <a:ahLst/>
            <a:cxnLst/>
            <a:rect l="l" t="t" r="r" b="b"/>
            <a:pathLst>
              <a:path w="20" h="1173" extrusionOk="0">
                <a:moveTo>
                  <a:pt x="19" y="0"/>
                </a:moveTo>
                <a:lnTo>
                  <a:pt x="1" y="19"/>
                </a:lnTo>
                <a:lnTo>
                  <a:pt x="1" y="1154"/>
                </a:lnTo>
                <a:lnTo>
                  <a:pt x="19" y="1173"/>
                </a:lnTo>
                <a:lnTo>
                  <a:pt x="19" y="0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43"/>
          <p:cNvSpPr/>
          <p:nvPr/>
        </p:nvSpPr>
        <p:spPr>
          <a:xfrm>
            <a:off x="7148364" y="2358475"/>
            <a:ext cx="2676" cy="170551"/>
          </a:xfrm>
          <a:custGeom>
            <a:avLst/>
            <a:gdLst/>
            <a:ahLst/>
            <a:cxnLst/>
            <a:rect l="l" t="t" r="r" b="b"/>
            <a:pathLst>
              <a:path w="19" h="1211" extrusionOk="0">
                <a:moveTo>
                  <a:pt x="19" y="0"/>
                </a:moveTo>
                <a:lnTo>
                  <a:pt x="0" y="19"/>
                </a:lnTo>
                <a:lnTo>
                  <a:pt x="0" y="1192"/>
                </a:lnTo>
                <a:lnTo>
                  <a:pt x="19" y="1210"/>
                </a:lnTo>
                <a:lnTo>
                  <a:pt x="19" y="0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43"/>
          <p:cNvSpPr/>
          <p:nvPr/>
        </p:nvSpPr>
        <p:spPr>
          <a:xfrm>
            <a:off x="7150899" y="2355800"/>
            <a:ext cx="2817" cy="175762"/>
          </a:xfrm>
          <a:custGeom>
            <a:avLst/>
            <a:gdLst/>
            <a:ahLst/>
            <a:cxnLst/>
            <a:rect l="l" t="t" r="r" b="b"/>
            <a:pathLst>
              <a:path w="20" h="1248" extrusionOk="0">
                <a:moveTo>
                  <a:pt x="19" y="1"/>
                </a:moveTo>
                <a:lnTo>
                  <a:pt x="1" y="19"/>
                </a:lnTo>
                <a:lnTo>
                  <a:pt x="1" y="1229"/>
                </a:lnTo>
                <a:lnTo>
                  <a:pt x="19" y="1248"/>
                </a:lnTo>
                <a:lnTo>
                  <a:pt x="19" y="1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43"/>
          <p:cNvSpPr/>
          <p:nvPr/>
        </p:nvSpPr>
        <p:spPr>
          <a:xfrm>
            <a:off x="7153574" y="2350589"/>
            <a:ext cx="2817" cy="183649"/>
          </a:xfrm>
          <a:custGeom>
            <a:avLst/>
            <a:gdLst/>
            <a:ahLst/>
            <a:cxnLst/>
            <a:rect l="l" t="t" r="r" b="b"/>
            <a:pathLst>
              <a:path w="20" h="1304" extrusionOk="0">
                <a:moveTo>
                  <a:pt x="19" y="1"/>
                </a:moveTo>
                <a:lnTo>
                  <a:pt x="0" y="38"/>
                </a:lnTo>
                <a:lnTo>
                  <a:pt x="0" y="1285"/>
                </a:lnTo>
                <a:lnTo>
                  <a:pt x="19" y="1303"/>
                </a:lnTo>
                <a:lnTo>
                  <a:pt x="19" y="1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43"/>
          <p:cNvSpPr/>
          <p:nvPr/>
        </p:nvSpPr>
        <p:spPr>
          <a:xfrm>
            <a:off x="7156250" y="2347913"/>
            <a:ext cx="2676" cy="191536"/>
          </a:xfrm>
          <a:custGeom>
            <a:avLst/>
            <a:gdLst/>
            <a:ahLst/>
            <a:cxnLst/>
            <a:rect l="l" t="t" r="r" b="b"/>
            <a:pathLst>
              <a:path w="19" h="1360" extrusionOk="0">
                <a:moveTo>
                  <a:pt x="19" y="1"/>
                </a:moveTo>
                <a:lnTo>
                  <a:pt x="0" y="20"/>
                </a:lnTo>
                <a:lnTo>
                  <a:pt x="0" y="1322"/>
                </a:lnTo>
                <a:lnTo>
                  <a:pt x="19" y="1360"/>
                </a:lnTo>
                <a:lnTo>
                  <a:pt x="19" y="1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1;p43"/>
          <p:cNvSpPr/>
          <p:nvPr/>
        </p:nvSpPr>
        <p:spPr>
          <a:xfrm>
            <a:off x="7158785" y="2345378"/>
            <a:ext cx="5352" cy="196746"/>
          </a:xfrm>
          <a:custGeom>
            <a:avLst/>
            <a:gdLst/>
            <a:ahLst/>
            <a:cxnLst/>
            <a:rect l="l" t="t" r="r" b="b"/>
            <a:pathLst>
              <a:path w="38" h="1397" extrusionOk="0">
                <a:moveTo>
                  <a:pt x="38" y="0"/>
                </a:moveTo>
                <a:lnTo>
                  <a:pt x="1" y="19"/>
                </a:lnTo>
                <a:lnTo>
                  <a:pt x="1" y="1378"/>
                </a:lnTo>
                <a:lnTo>
                  <a:pt x="38" y="1396"/>
                </a:lnTo>
                <a:lnTo>
                  <a:pt x="38" y="0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32;p43"/>
          <p:cNvSpPr/>
          <p:nvPr/>
        </p:nvSpPr>
        <p:spPr>
          <a:xfrm>
            <a:off x="7163996" y="2342702"/>
            <a:ext cx="2817" cy="201957"/>
          </a:xfrm>
          <a:custGeom>
            <a:avLst/>
            <a:gdLst/>
            <a:ahLst/>
            <a:cxnLst/>
            <a:rect l="l" t="t" r="r" b="b"/>
            <a:pathLst>
              <a:path w="20" h="1434" extrusionOk="0">
                <a:moveTo>
                  <a:pt x="20" y="1"/>
                </a:moveTo>
                <a:lnTo>
                  <a:pt x="1" y="19"/>
                </a:lnTo>
                <a:lnTo>
                  <a:pt x="1" y="1415"/>
                </a:lnTo>
                <a:lnTo>
                  <a:pt x="20" y="1434"/>
                </a:lnTo>
                <a:lnTo>
                  <a:pt x="20" y="1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43"/>
          <p:cNvSpPr/>
          <p:nvPr/>
        </p:nvSpPr>
        <p:spPr>
          <a:xfrm>
            <a:off x="7166672" y="2340167"/>
            <a:ext cx="2817" cy="207168"/>
          </a:xfrm>
          <a:custGeom>
            <a:avLst/>
            <a:gdLst/>
            <a:ahLst/>
            <a:cxnLst/>
            <a:rect l="l" t="t" r="r" b="b"/>
            <a:pathLst>
              <a:path w="20" h="1471" extrusionOk="0">
                <a:moveTo>
                  <a:pt x="19" y="0"/>
                </a:moveTo>
                <a:lnTo>
                  <a:pt x="1" y="19"/>
                </a:lnTo>
                <a:lnTo>
                  <a:pt x="1" y="1452"/>
                </a:lnTo>
                <a:lnTo>
                  <a:pt x="19" y="1470"/>
                </a:lnTo>
                <a:lnTo>
                  <a:pt x="19" y="0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43"/>
          <p:cNvSpPr/>
          <p:nvPr/>
        </p:nvSpPr>
        <p:spPr>
          <a:xfrm>
            <a:off x="7169348" y="2337491"/>
            <a:ext cx="2676" cy="212379"/>
          </a:xfrm>
          <a:custGeom>
            <a:avLst/>
            <a:gdLst/>
            <a:ahLst/>
            <a:cxnLst/>
            <a:rect l="l" t="t" r="r" b="b"/>
            <a:pathLst>
              <a:path w="19" h="1508" extrusionOk="0">
                <a:moveTo>
                  <a:pt x="19" y="1"/>
                </a:moveTo>
                <a:lnTo>
                  <a:pt x="0" y="19"/>
                </a:lnTo>
                <a:lnTo>
                  <a:pt x="0" y="1489"/>
                </a:lnTo>
                <a:lnTo>
                  <a:pt x="19" y="1508"/>
                </a:lnTo>
                <a:lnTo>
                  <a:pt x="19" y="1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35;p43"/>
          <p:cNvSpPr/>
          <p:nvPr/>
        </p:nvSpPr>
        <p:spPr>
          <a:xfrm>
            <a:off x="7171883" y="2332280"/>
            <a:ext cx="2817" cy="220266"/>
          </a:xfrm>
          <a:custGeom>
            <a:avLst/>
            <a:gdLst/>
            <a:ahLst/>
            <a:cxnLst/>
            <a:rect l="l" t="t" r="r" b="b"/>
            <a:pathLst>
              <a:path w="20" h="1564" extrusionOk="0">
                <a:moveTo>
                  <a:pt x="19" y="0"/>
                </a:moveTo>
                <a:lnTo>
                  <a:pt x="1" y="38"/>
                </a:lnTo>
                <a:lnTo>
                  <a:pt x="1" y="1545"/>
                </a:lnTo>
                <a:lnTo>
                  <a:pt x="19" y="1564"/>
                </a:lnTo>
                <a:lnTo>
                  <a:pt x="19" y="0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43"/>
          <p:cNvSpPr/>
          <p:nvPr/>
        </p:nvSpPr>
        <p:spPr>
          <a:xfrm>
            <a:off x="7174559" y="2329605"/>
            <a:ext cx="2676" cy="228153"/>
          </a:xfrm>
          <a:custGeom>
            <a:avLst/>
            <a:gdLst/>
            <a:ahLst/>
            <a:cxnLst/>
            <a:rect l="l" t="t" r="r" b="b"/>
            <a:pathLst>
              <a:path w="19" h="1620" extrusionOk="0">
                <a:moveTo>
                  <a:pt x="19" y="1"/>
                </a:moveTo>
                <a:lnTo>
                  <a:pt x="0" y="19"/>
                </a:lnTo>
                <a:lnTo>
                  <a:pt x="0" y="1583"/>
                </a:lnTo>
                <a:lnTo>
                  <a:pt x="19" y="1620"/>
                </a:lnTo>
                <a:lnTo>
                  <a:pt x="19" y="1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43"/>
          <p:cNvSpPr/>
          <p:nvPr/>
        </p:nvSpPr>
        <p:spPr>
          <a:xfrm>
            <a:off x="7182445" y="2324394"/>
            <a:ext cx="2676" cy="238715"/>
          </a:xfrm>
          <a:custGeom>
            <a:avLst/>
            <a:gdLst/>
            <a:ahLst/>
            <a:cxnLst/>
            <a:rect l="l" t="t" r="r" b="b"/>
            <a:pathLst>
              <a:path w="19" h="1695" extrusionOk="0">
                <a:moveTo>
                  <a:pt x="19" y="0"/>
                </a:moveTo>
                <a:lnTo>
                  <a:pt x="0" y="19"/>
                </a:lnTo>
                <a:lnTo>
                  <a:pt x="0" y="1675"/>
                </a:lnTo>
                <a:lnTo>
                  <a:pt x="19" y="1694"/>
                </a:lnTo>
                <a:lnTo>
                  <a:pt x="19" y="0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43"/>
          <p:cNvSpPr/>
          <p:nvPr/>
        </p:nvSpPr>
        <p:spPr>
          <a:xfrm>
            <a:off x="7184980" y="2321718"/>
            <a:ext cx="2817" cy="243926"/>
          </a:xfrm>
          <a:custGeom>
            <a:avLst/>
            <a:gdLst/>
            <a:ahLst/>
            <a:cxnLst/>
            <a:rect l="l" t="t" r="r" b="b"/>
            <a:pathLst>
              <a:path w="20" h="1732" extrusionOk="0">
                <a:moveTo>
                  <a:pt x="19" y="1"/>
                </a:moveTo>
                <a:lnTo>
                  <a:pt x="1" y="19"/>
                </a:lnTo>
                <a:lnTo>
                  <a:pt x="1" y="1713"/>
                </a:lnTo>
                <a:lnTo>
                  <a:pt x="19" y="1732"/>
                </a:lnTo>
                <a:lnTo>
                  <a:pt x="19" y="1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43"/>
          <p:cNvSpPr/>
          <p:nvPr/>
        </p:nvSpPr>
        <p:spPr>
          <a:xfrm>
            <a:off x="7187656" y="2319183"/>
            <a:ext cx="2676" cy="249137"/>
          </a:xfrm>
          <a:custGeom>
            <a:avLst/>
            <a:gdLst/>
            <a:ahLst/>
            <a:cxnLst/>
            <a:rect l="l" t="t" r="r" b="b"/>
            <a:pathLst>
              <a:path w="19" h="1769" extrusionOk="0">
                <a:moveTo>
                  <a:pt x="19" y="0"/>
                </a:moveTo>
                <a:lnTo>
                  <a:pt x="0" y="19"/>
                </a:lnTo>
                <a:lnTo>
                  <a:pt x="0" y="1750"/>
                </a:lnTo>
                <a:lnTo>
                  <a:pt x="19" y="1768"/>
                </a:lnTo>
                <a:lnTo>
                  <a:pt x="19" y="0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p43"/>
          <p:cNvSpPr/>
          <p:nvPr/>
        </p:nvSpPr>
        <p:spPr>
          <a:xfrm>
            <a:off x="7190332" y="2313972"/>
            <a:ext cx="2676" cy="256883"/>
          </a:xfrm>
          <a:custGeom>
            <a:avLst/>
            <a:gdLst/>
            <a:ahLst/>
            <a:cxnLst/>
            <a:rect l="l" t="t" r="r" b="b"/>
            <a:pathLst>
              <a:path w="19" h="1824" extrusionOk="0">
                <a:moveTo>
                  <a:pt x="19" y="0"/>
                </a:moveTo>
                <a:lnTo>
                  <a:pt x="0" y="37"/>
                </a:lnTo>
                <a:lnTo>
                  <a:pt x="0" y="1805"/>
                </a:lnTo>
                <a:lnTo>
                  <a:pt x="19" y="1824"/>
                </a:lnTo>
                <a:lnTo>
                  <a:pt x="19" y="0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43"/>
          <p:cNvSpPr/>
          <p:nvPr/>
        </p:nvSpPr>
        <p:spPr>
          <a:xfrm>
            <a:off x="7192867" y="2311296"/>
            <a:ext cx="2817" cy="264911"/>
          </a:xfrm>
          <a:custGeom>
            <a:avLst/>
            <a:gdLst/>
            <a:ahLst/>
            <a:cxnLst/>
            <a:rect l="l" t="t" r="r" b="b"/>
            <a:pathLst>
              <a:path w="20" h="1881" extrusionOk="0">
                <a:moveTo>
                  <a:pt x="19" y="0"/>
                </a:moveTo>
                <a:lnTo>
                  <a:pt x="1" y="19"/>
                </a:lnTo>
                <a:lnTo>
                  <a:pt x="1" y="1843"/>
                </a:lnTo>
                <a:lnTo>
                  <a:pt x="19" y="1880"/>
                </a:lnTo>
                <a:lnTo>
                  <a:pt x="19" y="0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42;p43"/>
          <p:cNvSpPr/>
          <p:nvPr/>
        </p:nvSpPr>
        <p:spPr>
          <a:xfrm>
            <a:off x="7195543" y="2308620"/>
            <a:ext cx="5352" cy="270122"/>
          </a:xfrm>
          <a:custGeom>
            <a:avLst/>
            <a:gdLst/>
            <a:ahLst/>
            <a:cxnLst/>
            <a:rect l="l" t="t" r="r" b="b"/>
            <a:pathLst>
              <a:path w="38" h="1918" extrusionOk="0">
                <a:moveTo>
                  <a:pt x="37" y="1"/>
                </a:moveTo>
                <a:lnTo>
                  <a:pt x="0" y="19"/>
                </a:lnTo>
                <a:lnTo>
                  <a:pt x="0" y="1899"/>
                </a:lnTo>
                <a:lnTo>
                  <a:pt x="37" y="1918"/>
                </a:lnTo>
                <a:lnTo>
                  <a:pt x="37" y="1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43"/>
          <p:cNvSpPr/>
          <p:nvPr/>
        </p:nvSpPr>
        <p:spPr>
          <a:xfrm>
            <a:off x="7200754" y="2306085"/>
            <a:ext cx="2817" cy="275332"/>
          </a:xfrm>
          <a:custGeom>
            <a:avLst/>
            <a:gdLst/>
            <a:ahLst/>
            <a:cxnLst/>
            <a:rect l="l" t="t" r="r" b="b"/>
            <a:pathLst>
              <a:path w="20" h="1955" extrusionOk="0">
                <a:moveTo>
                  <a:pt x="19" y="0"/>
                </a:moveTo>
                <a:lnTo>
                  <a:pt x="0" y="19"/>
                </a:lnTo>
                <a:lnTo>
                  <a:pt x="0" y="1936"/>
                </a:lnTo>
                <a:lnTo>
                  <a:pt x="19" y="1954"/>
                </a:lnTo>
                <a:lnTo>
                  <a:pt x="19" y="0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43"/>
          <p:cNvSpPr/>
          <p:nvPr/>
        </p:nvSpPr>
        <p:spPr>
          <a:xfrm>
            <a:off x="7203430" y="2303410"/>
            <a:ext cx="2676" cy="280543"/>
          </a:xfrm>
          <a:custGeom>
            <a:avLst/>
            <a:gdLst/>
            <a:ahLst/>
            <a:cxnLst/>
            <a:rect l="l" t="t" r="r" b="b"/>
            <a:pathLst>
              <a:path w="19" h="1992" extrusionOk="0">
                <a:moveTo>
                  <a:pt x="19" y="1"/>
                </a:moveTo>
                <a:lnTo>
                  <a:pt x="0" y="19"/>
                </a:lnTo>
                <a:lnTo>
                  <a:pt x="0" y="1973"/>
                </a:lnTo>
                <a:lnTo>
                  <a:pt x="19" y="1992"/>
                </a:lnTo>
                <a:lnTo>
                  <a:pt x="19" y="1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43"/>
          <p:cNvSpPr/>
          <p:nvPr/>
        </p:nvSpPr>
        <p:spPr>
          <a:xfrm>
            <a:off x="7205965" y="2300734"/>
            <a:ext cx="2817" cy="285895"/>
          </a:xfrm>
          <a:custGeom>
            <a:avLst/>
            <a:gdLst/>
            <a:ahLst/>
            <a:cxnLst/>
            <a:rect l="l" t="t" r="r" b="b"/>
            <a:pathLst>
              <a:path w="20" h="2030" extrusionOk="0">
                <a:moveTo>
                  <a:pt x="19" y="1"/>
                </a:moveTo>
                <a:lnTo>
                  <a:pt x="1" y="20"/>
                </a:lnTo>
                <a:lnTo>
                  <a:pt x="1" y="2011"/>
                </a:lnTo>
                <a:lnTo>
                  <a:pt x="19" y="2030"/>
                </a:lnTo>
                <a:lnTo>
                  <a:pt x="19" y="1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43"/>
          <p:cNvSpPr/>
          <p:nvPr/>
        </p:nvSpPr>
        <p:spPr>
          <a:xfrm>
            <a:off x="7208640" y="2295523"/>
            <a:ext cx="2676" cy="293782"/>
          </a:xfrm>
          <a:custGeom>
            <a:avLst/>
            <a:gdLst/>
            <a:ahLst/>
            <a:cxnLst/>
            <a:rect l="l" t="t" r="r" b="b"/>
            <a:pathLst>
              <a:path w="19" h="2086" extrusionOk="0">
                <a:moveTo>
                  <a:pt x="19" y="1"/>
                </a:moveTo>
                <a:lnTo>
                  <a:pt x="0" y="38"/>
                </a:lnTo>
                <a:lnTo>
                  <a:pt x="0" y="2067"/>
                </a:lnTo>
                <a:lnTo>
                  <a:pt x="19" y="2085"/>
                </a:lnTo>
                <a:lnTo>
                  <a:pt x="19" y="1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43"/>
          <p:cNvSpPr/>
          <p:nvPr/>
        </p:nvSpPr>
        <p:spPr>
          <a:xfrm>
            <a:off x="7211175" y="2292988"/>
            <a:ext cx="2817" cy="301528"/>
          </a:xfrm>
          <a:custGeom>
            <a:avLst/>
            <a:gdLst/>
            <a:ahLst/>
            <a:cxnLst/>
            <a:rect l="l" t="t" r="r" b="b"/>
            <a:pathLst>
              <a:path w="20" h="2141" extrusionOk="0">
                <a:moveTo>
                  <a:pt x="20" y="0"/>
                </a:moveTo>
                <a:lnTo>
                  <a:pt x="1" y="19"/>
                </a:lnTo>
                <a:lnTo>
                  <a:pt x="1" y="2103"/>
                </a:lnTo>
                <a:lnTo>
                  <a:pt x="20" y="2140"/>
                </a:lnTo>
                <a:lnTo>
                  <a:pt x="20" y="0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43"/>
          <p:cNvSpPr/>
          <p:nvPr/>
        </p:nvSpPr>
        <p:spPr>
          <a:xfrm>
            <a:off x="7219062" y="2287636"/>
            <a:ext cx="2817" cy="312090"/>
          </a:xfrm>
          <a:custGeom>
            <a:avLst/>
            <a:gdLst/>
            <a:ahLst/>
            <a:cxnLst/>
            <a:rect l="l" t="t" r="r" b="b"/>
            <a:pathLst>
              <a:path w="20" h="2216" extrusionOk="0">
                <a:moveTo>
                  <a:pt x="19" y="1"/>
                </a:moveTo>
                <a:lnTo>
                  <a:pt x="1" y="20"/>
                </a:lnTo>
                <a:lnTo>
                  <a:pt x="1" y="2197"/>
                </a:lnTo>
                <a:lnTo>
                  <a:pt x="19" y="2216"/>
                </a:lnTo>
                <a:lnTo>
                  <a:pt x="19" y="1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49;p43"/>
          <p:cNvSpPr/>
          <p:nvPr/>
        </p:nvSpPr>
        <p:spPr>
          <a:xfrm>
            <a:off x="7221738" y="2285101"/>
            <a:ext cx="2676" cy="317301"/>
          </a:xfrm>
          <a:custGeom>
            <a:avLst/>
            <a:gdLst/>
            <a:ahLst/>
            <a:cxnLst/>
            <a:rect l="l" t="t" r="r" b="b"/>
            <a:pathLst>
              <a:path w="19" h="2253" extrusionOk="0">
                <a:moveTo>
                  <a:pt x="19" y="0"/>
                </a:moveTo>
                <a:lnTo>
                  <a:pt x="0" y="19"/>
                </a:lnTo>
                <a:lnTo>
                  <a:pt x="0" y="2234"/>
                </a:lnTo>
                <a:lnTo>
                  <a:pt x="19" y="2252"/>
                </a:lnTo>
                <a:lnTo>
                  <a:pt x="19" y="0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43"/>
          <p:cNvSpPr/>
          <p:nvPr/>
        </p:nvSpPr>
        <p:spPr>
          <a:xfrm>
            <a:off x="7224273" y="2282425"/>
            <a:ext cx="2817" cy="322512"/>
          </a:xfrm>
          <a:custGeom>
            <a:avLst/>
            <a:gdLst/>
            <a:ahLst/>
            <a:cxnLst/>
            <a:rect l="l" t="t" r="r" b="b"/>
            <a:pathLst>
              <a:path w="20" h="2290" extrusionOk="0">
                <a:moveTo>
                  <a:pt x="20" y="1"/>
                </a:moveTo>
                <a:lnTo>
                  <a:pt x="1" y="19"/>
                </a:lnTo>
                <a:lnTo>
                  <a:pt x="1" y="2271"/>
                </a:lnTo>
                <a:lnTo>
                  <a:pt x="20" y="2290"/>
                </a:lnTo>
                <a:lnTo>
                  <a:pt x="20" y="1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43"/>
          <p:cNvSpPr/>
          <p:nvPr/>
        </p:nvSpPr>
        <p:spPr>
          <a:xfrm>
            <a:off x="7226949" y="2279890"/>
            <a:ext cx="2817" cy="327723"/>
          </a:xfrm>
          <a:custGeom>
            <a:avLst/>
            <a:gdLst/>
            <a:ahLst/>
            <a:cxnLst/>
            <a:rect l="l" t="t" r="r" b="b"/>
            <a:pathLst>
              <a:path w="20" h="2327" extrusionOk="0">
                <a:moveTo>
                  <a:pt x="19" y="0"/>
                </a:moveTo>
                <a:lnTo>
                  <a:pt x="1" y="19"/>
                </a:lnTo>
                <a:lnTo>
                  <a:pt x="1" y="2308"/>
                </a:lnTo>
                <a:lnTo>
                  <a:pt x="19" y="2326"/>
                </a:lnTo>
                <a:lnTo>
                  <a:pt x="19" y="2308"/>
                </a:lnTo>
                <a:lnTo>
                  <a:pt x="19" y="19"/>
                </a:lnTo>
                <a:lnTo>
                  <a:pt x="19" y="0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43"/>
          <p:cNvSpPr/>
          <p:nvPr/>
        </p:nvSpPr>
        <p:spPr>
          <a:xfrm>
            <a:off x="7229625" y="2282425"/>
            <a:ext cx="2676" cy="322512"/>
          </a:xfrm>
          <a:custGeom>
            <a:avLst/>
            <a:gdLst/>
            <a:ahLst/>
            <a:cxnLst/>
            <a:rect l="l" t="t" r="r" b="b"/>
            <a:pathLst>
              <a:path w="19" h="2290" extrusionOk="0">
                <a:moveTo>
                  <a:pt x="0" y="1"/>
                </a:moveTo>
                <a:lnTo>
                  <a:pt x="0" y="2290"/>
                </a:lnTo>
                <a:lnTo>
                  <a:pt x="19" y="2271"/>
                </a:lnTo>
                <a:lnTo>
                  <a:pt x="19" y="19"/>
                </a:lnTo>
                <a:lnTo>
                  <a:pt x="0" y="1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43"/>
          <p:cNvSpPr/>
          <p:nvPr/>
        </p:nvSpPr>
        <p:spPr>
          <a:xfrm>
            <a:off x="7232160" y="2285101"/>
            <a:ext cx="5352" cy="317301"/>
          </a:xfrm>
          <a:custGeom>
            <a:avLst/>
            <a:gdLst/>
            <a:ahLst/>
            <a:cxnLst/>
            <a:rect l="l" t="t" r="r" b="b"/>
            <a:pathLst>
              <a:path w="38" h="2253" extrusionOk="0">
                <a:moveTo>
                  <a:pt x="1" y="0"/>
                </a:moveTo>
                <a:lnTo>
                  <a:pt x="1" y="2252"/>
                </a:lnTo>
                <a:lnTo>
                  <a:pt x="38" y="2234"/>
                </a:lnTo>
                <a:lnTo>
                  <a:pt x="38" y="19"/>
                </a:lnTo>
                <a:lnTo>
                  <a:pt x="1" y="0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p43"/>
          <p:cNvSpPr/>
          <p:nvPr/>
        </p:nvSpPr>
        <p:spPr>
          <a:xfrm>
            <a:off x="7237511" y="2287636"/>
            <a:ext cx="2676" cy="312090"/>
          </a:xfrm>
          <a:custGeom>
            <a:avLst/>
            <a:gdLst/>
            <a:ahLst/>
            <a:cxnLst/>
            <a:rect l="l" t="t" r="r" b="b"/>
            <a:pathLst>
              <a:path w="19" h="2216" extrusionOk="0">
                <a:moveTo>
                  <a:pt x="0" y="1"/>
                </a:moveTo>
                <a:lnTo>
                  <a:pt x="0" y="2216"/>
                </a:lnTo>
                <a:lnTo>
                  <a:pt x="19" y="2197"/>
                </a:lnTo>
                <a:lnTo>
                  <a:pt x="19" y="20"/>
                </a:lnTo>
                <a:lnTo>
                  <a:pt x="0" y="1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43"/>
          <p:cNvSpPr/>
          <p:nvPr/>
        </p:nvSpPr>
        <p:spPr>
          <a:xfrm>
            <a:off x="7240046" y="2290312"/>
            <a:ext cx="2817" cy="306739"/>
          </a:xfrm>
          <a:custGeom>
            <a:avLst/>
            <a:gdLst/>
            <a:ahLst/>
            <a:cxnLst/>
            <a:rect l="l" t="t" r="r" b="b"/>
            <a:pathLst>
              <a:path w="20" h="2178" extrusionOk="0">
                <a:moveTo>
                  <a:pt x="1" y="1"/>
                </a:moveTo>
                <a:lnTo>
                  <a:pt x="1" y="2178"/>
                </a:lnTo>
                <a:lnTo>
                  <a:pt x="19" y="2159"/>
                </a:lnTo>
                <a:lnTo>
                  <a:pt x="19" y="19"/>
                </a:lnTo>
                <a:lnTo>
                  <a:pt x="1" y="1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43"/>
          <p:cNvSpPr/>
          <p:nvPr/>
        </p:nvSpPr>
        <p:spPr>
          <a:xfrm>
            <a:off x="7245257" y="2295523"/>
            <a:ext cx="2817" cy="293782"/>
          </a:xfrm>
          <a:custGeom>
            <a:avLst/>
            <a:gdLst/>
            <a:ahLst/>
            <a:cxnLst/>
            <a:rect l="l" t="t" r="r" b="b"/>
            <a:pathLst>
              <a:path w="20" h="2086" extrusionOk="0">
                <a:moveTo>
                  <a:pt x="1" y="1"/>
                </a:moveTo>
                <a:lnTo>
                  <a:pt x="1" y="2085"/>
                </a:lnTo>
                <a:lnTo>
                  <a:pt x="19" y="2067"/>
                </a:lnTo>
                <a:lnTo>
                  <a:pt x="19" y="38"/>
                </a:lnTo>
                <a:lnTo>
                  <a:pt x="1" y="1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43"/>
          <p:cNvSpPr/>
          <p:nvPr/>
        </p:nvSpPr>
        <p:spPr>
          <a:xfrm>
            <a:off x="7253144" y="2303410"/>
            <a:ext cx="2817" cy="280543"/>
          </a:xfrm>
          <a:custGeom>
            <a:avLst/>
            <a:gdLst/>
            <a:ahLst/>
            <a:cxnLst/>
            <a:rect l="l" t="t" r="r" b="b"/>
            <a:pathLst>
              <a:path w="20" h="1992" extrusionOk="0">
                <a:moveTo>
                  <a:pt x="1" y="1"/>
                </a:moveTo>
                <a:lnTo>
                  <a:pt x="1" y="1992"/>
                </a:lnTo>
                <a:lnTo>
                  <a:pt x="19" y="1973"/>
                </a:lnTo>
                <a:lnTo>
                  <a:pt x="19" y="19"/>
                </a:lnTo>
                <a:lnTo>
                  <a:pt x="1" y="1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43"/>
          <p:cNvSpPr/>
          <p:nvPr/>
        </p:nvSpPr>
        <p:spPr>
          <a:xfrm>
            <a:off x="7255820" y="2306085"/>
            <a:ext cx="2676" cy="275332"/>
          </a:xfrm>
          <a:custGeom>
            <a:avLst/>
            <a:gdLst/>
            <a:ahLst/>
            <a:cxnLst/>
            <a:rect l="l" t="t" r="r" b="b"/>
            <a:pathLst>
              <a:path w="19" h="1955" extrusionOk="0">
                <a:moveTo>
                  <a:pt x="0" y="0"/>
                </a:moveTo>
                <a:lnTo>
                  <a:pt x="0" y="1954"/>
                </a:lnTo>
                <a:lnTo>
                  <a:pt x="19" y="1936"/>
                </a:lnTo>
                <a:lnTo>
                  <a:pt x="19" y="1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43"/>
          <p:cNvSpPr/>
          <p:nvPr/>
        </p:nvSpPr>
        <p:spPr>
          <a:xfrm>
            <a:off x="7258355" y="2308620"/>
            <a:ext cx="2817" cy="270122"/>
          </a:xfrm>
          <a:custGeom>
            <a:avLst/>
            <a:gdLst/>
            <a:ahLst/>
            <a:cxnLst/>
            <a:rect l="l" t="t" r="r" b="b"/>
            <a:pathLst>
              <a:path w="20" h="1918" extrusionOk="0">
                <a:moveTo>
                  <a:pt x="1" y="1"/>
                </a:moveTo>
                <a:lnTo>
                  <a:pt x="1" y="1918"/>
                </a:lnTo>
                <a:lnTo>
                  <a:pt x="19" y="1899"/>
                </a:lnTo>
                <a:lnTo>
                  <a:pt x="19" y="19"/>
                </a:lnTo>
                <a:lnTo>
                  <a:pt x="1" y="1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43"/>
          <p:cNvSpPr/>
          <p:nvPr/>
        </p:nvSpPr>
        <p:spPr>
          <a:xfrm>
            <a:off x="7261031" y="2311296"/>
            <a:ext cx="2817" cy="264911"/>
          </a:xfrm>
          <a:custGeom>
            <a:avLst/>
            <a:gdLst/>
            <a:ahLst/>
            <a:cxnLst/>
            <a:rect l="l" t="t" r="r" b="b"/>
            <a:pathLst>
              <a:path w="20" h="1881" extrusionOk="0">
                <a:moveTo>
                  <a:pt x="0" y="0"/>
                </a:moveTo>
                <a:lnTo>
                  <a:pt x="0" y="1880"/>
                </a:lnTo>
                <a:lnTo>
                  <a:pt x="19" y="1843"/>
                </a:lnTo>
                <a:lnTo>
                  <a:pt x="19" y="1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43"/>
          <p:cNvSpPr/>
          <p:nvPr/>
        </p:nvSpPr>
        <p:spPr>
          <a:xfrm>
            <a:off x="7263706" y="2313972"/>
            <a:ext cx="2676" cy="256883"/>
          </a:xfrm>
          <a:custGeom>
            <a:avLst/>
            <a:gdLst/>
            <a:ahLst/>
            <a:cxnLst/>
            <a:rect l="l" t="t" r="r" b="b"/>
            <a:pathLst>
              <a:path w="19" h="1824" extrusionOk="0">
                <a:moveTo>
                  <a:pt x="0" y="0"/>
                </a:moveTo>
                <a:lnTo>
                  <a:pt x="0" y="1824"/>
                </a:lnTo>
                <a:lnTo>
                  <a:pt x="19" y="1805"/>
                </a:lnTo>
                <a:lnTo>
                  <a:pt x="19" y="37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43"/>
          <p:cNvSpPr/>
          <p:nvPr/>
        </p:nvSpPr>
        <p:spPr>
          <a:xfrm>
            <a:off x="7266241" y="2319183"/>
            <a:ext cx="5352" cy="249137"/>
          </a:xfrm>
          <a:custGeom>
            <a:avLst/>
            <a:gdLst/>
            <a:ahLst/>
            <a:cxnLst/>
            <a:rect l="l" t="t" r="r" b="b"/>
            <a:pathLst>
              <a:path w="38" h="1769" extrusionOk="0">
                <a:moveTo>
                  <a:pt x="1" y="0"/>
                </a:moveTo>
                <a:lnTo>
                  <a:pt x="1" y="1768"/>
                </a:lnTo>
                <a:lnTo>
                  <a:pt x="38" y="1750"/>
                </a:lnTo>
                <a:lnTo>
                  <a:pt x="38" y="19"/>
                </a:lnTo>
                <a:lnTo>
                  <a:pt x="1" y="0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43"/>
          <p:cNvSpPr/>
          <p:nvPr/>
        </p:nvSpPr>
        <p:spPr>
          <a:xfrm>
            <a:off x="7271452" y="2321718"/>
            <a:ext cx="2817" cy="243926"/>
          </a:xfrm>
          <a:custGeom>
            <a:avLst/>
            <a:gdLst/>
            <a:ahLst/>
            <a:cxnLst/>
            <a:rect l="l" t="t" r="r" b="b"/>
            <a:pathLst>
              <a:path w="20" h="1732" extrusionOk="0">
                <a:moveTo>
                  <a:pt x="1" y="1"/>
                </a:moveTo>
                <a:lnTo>
                  <a:pt x="1" y="1732"/>
                </a:lnTo>
                <a:lnTo>
                  <a:pt x="20" y="1713"/>
                </a:lnTo>
                <a:lnTo>
                  <a:pt x="20" y="19"/>
                </a:lnTo>
                <a:lnTo>
                  <a:pt x="1" y="1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43"/>
          <p:cNvSpPr/>
          <p:nvPr/>
        </p:nvSpPr>
        <p:spPr>
          <a:xfrm>
            <a:off x="7274128" y="2324394"/>
            <a:ext cx="2817" cy="238715"/>
          </a:xfrm>
          <a:custGeom>
            <a:avLst/>
            <a:gdLst/>
            <a:ahLst/>
            <a:cxnLst/>
            <a:rect l="l" t="t" r="r" b="b"/>
            <a:pathLst>
              <a:path w="20" h="1695" extrusionOk="0">
                <a:moveTo>
                  <a:pt x="1" y="0"/>
                </a:moveTo>
                <a:lnTo>
                  <a:pt x="1" y="1694"/>
                </a:lnTo>
                <a:lnTo>
                  <a:pt x="19" y="1675"/>
                </a:lnTo>
                <a:lnTo>
                  <a:pt x="19" y="19"/>
                </a:lnTo>
                <a:lnTo>
                  <a:pt x="1" y="0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43"/>
          <p:cNvSpPr/>
          <p:nvPr/>
        </p:nvSpPr>
        <p:spPr>
          <a:xfrm>
            <a:off x="7276804" y="2327070"/>
            <a:ext cx="2676" cy="233364"/>
          </a:xfrm>
          <a:custGeom>
            <a:avLst/>
            <a:gdLst/>
            <a:ahLst/>
            <a:cxnLst/>
            <a:rect l="l" t="t" r="r" b="b"/>
            <a:pathLst>
              <a:path w="19" h="1657" extrusionOk="0">
                <a:moveTo>
                  <a:pt x="0" y="0"/>
                </a:moveTo>
                <a:lnTo>
                  <a:pt x="0" y="1656"/>
                </a:lnTo>
                <a:lnTo>
                  <a:pt x="19" y="1638"/>
                </a:lnTo>
                <a:lnTo>
                  <a:pt x="19" y="1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43"/>
          <p:cNvSpPr/>
          <p:nvPr/>
        </p:nvSpPr>
        <p:spPr>
          <a:xfrm>
            <a:off x="7279339" y="2329605"/>
            <a:ext cx="2817" cy="228153"/>
          </a:xfrm>
          <a:custGeom>
            <a:avLst/>
            <a:gdLst/>
            <a:ahLst/>
            <a:cxnLst/>
            <a:rect l="l" t="t" r="r" b="b"/>
            <a:pathLst>
              <a:path w="20" h="1620" extrusionOk="0">
                <a:moveTo>
                  <a:pt x="1" y="1"/>
                </a:moveTo>
                <a:lnTo>
                  <a:pt x="1" y="1620"/>
                </a:lnTo>
                <a:lnTo>
                  <a:pt x="19" y="1583"/>
                </a:lnTo>
                <a:lnTo>
                  <a:pt x="19" y="19"/>
                </a:lnTo>
                <a:lnTo>
                  <a:pt x="1" y="1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43"/>
          <p:cNvSpPr/>
          <p:nvPr/>
        </p:nvSpPr>
        <p:spPr>
          <a:xfrm>
            <a:off x="7284550" y="2337491"/>
            <a:ext cx="5493" cy="212379"/>
          </a:xfrm>
          <a:custGeom>
            <a:avLst/>
            <a:gdLst/>
            <a:ahLst/>
            <a:cxnLst/>
            <a:rect l="l" t="t" r="r" b="b"/>
            <a:pathLst>
              <a:path w="39" h="1508" extrusionOk="0">
                <a:moveTo>
                  <a:pt x="1" y="1"/>
                </a:moveTo>
                <a:lnTo>
                  <a:pt x="1" y="1508"/>
                </a:lnTo>
                <a:lnTo>
                  <a:pt x="38" y="1489"/>
                </a:lnTo>
                <a:lnTo>
                  <a:pt x="38" y="19"/>
                </a:lnTo>
                <a:lnTo>
                  <a:pt x="1" y="1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43"/>
          <p:cNvSpPr/>
          <p:nvPr/>
        </p:nvSpPr>
        <p:spPr>
          <a:xfrm>
            <a:off x="7289902" y="2340167"/>
            <a:ext cx="2676" cy="207168"/>
          </a:xfrm>
          <a:custGeom>
            <a:avLst/>
            <a:gdLst/>
            <a:ahLst/>
            <a:cxnLst/>
            <a:rect l="l" t="t" r="r" b="b"/>
            <a:pathLst>
              <a:path w="19" h="1471" extrusionOk="0">
                <a:moveTo>
                  <a:pt x="0" y="0"/>
                </a:moveTo>
                <a:lnTo>
                  <a:pt x="0" y="1470"/>
                </a:lnTo>
                <a:lnTo>
                  <a:pt x="19" y="1452"/>
                </a:lnTo>
                <a:lnTo>
                  <a:pt x="19" y="1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43"/>
          <p:cNvSpPr/>
          <p:nvPr/>
        </p:nvSpPr>
        <p:spPr>
          <a:xfrm>
            <a:off x="7292437" y="2342702"/>
            <a:ext cx="2817" cy="201957"/>
          </a:xfrm>
          <a:custGeom>
            <a:avLst/>
            <a:gdLst/>
            <a:ahLst/>
            <a:cxnLst/>
            <a:rect l="l" t="t" r="r" b="b"/>
            <a:pathLst>
              <a:path w="20" h="1434" extrusionOk="0">
                <a:moveTo>
                  <a:pt x="1" y="1"/>
                </a:moveTo>
                <a:lnTo>
                  <a:pt x="1" y="1434"/>
                </a:lnTo>
                <a:lnTo>
                  <a:pt x="19" y="1415"/>
                </a:lnTo>
                <a:lnTo>
                  <a:pt x="19" y="19"/>
                </a:lnTo>
                <a:lnTo>
                  <a:pt x="1" y="1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43"/>
          <p:cNvSpPr/>
          <p:nvPr/>
        </p:nvSpPr>
        <p:spPr>
          <a:xfrm>
            <a:off x="7295112" y="2345378"/>
            <a:ext cx="2817" cy="196746"/>
          </a:xfrm>
          <a:custGeom>
            <a:avLst/>
            <a:gdLst/>
            <a:ahLst/>
            <a:cxnLst/>
            <a:rect l="l" t="t" r="r" b="b"/>
            <a:pathLst>
              <a:path w="20" h="1397" extrusionOk="0">
                <a:moveTo>
                  <a:pt x="0" y="0"/>
                </a:moveTo>
                <a:lnTo>
                  <a:pt x="0" y="1396"/>
                </a:lnTo>
                <a:lnTo>
                  <a:pt x="19" y="1378"/>
                </a:lnTo>
                <a:lnTo>
                  <a:pt x="19" y="1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43"/>
          <p:cNvSpPr/>
          <p:nvPr/>
        </p:nvSpPr>
        <p:spPr>
          <a:xfrm>
            <a:off x="7297788" y="2347913"/>
            <a:ext cx="2676" cy="191536"/>
          </a:xfrm>
          <a:custGeom>
            <a:avLst/>
            <a:gdLst/>
            <a:ahLst/>
            <a:cxnLst/>
            <a:rect l="l" t="t" r="r" b="b"/>
            <a:pathLst>
              <a:path w="19" h="1360" extrusionOk="0">
                <a:moveTo>
                  <a:pt x="0" y="1"/>
                </a:moveTo>
                <a:lnTo>
                  <a:pt x="0" y="1360"/>
                </a:lnTo>
                <a:lnTo>
                  <a:pt x="19" y="1322"/>
                </a:lnTo>
                <a:lnTo>
                  <a:pt x="19" y="20"/>
                </a:lnTo>
                <a:lnTo>
                  <a:pt x="0" y="1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43"/>
          <p:cNvSpPr/>
          <p:nvPr/>
        </p:nvSpPr>
        <p:spPr>
          <a:xfrm>
            <a:off x="7300323" y="2350589"/>
            <a:ext cx="2817" cy="183649"/>
          </a:xfrm>
          <a:custGeom>
            <a:avLst/>
            <a:gdLst/>
            <a:ahLst/>
            <a:cxnLst/>
            <a:rect l="l" t="t" r="r" b="b"/>
            <a:pathLst>
              <a:path w="20" h="1304" extrusionOk="0">
                <a:moveTo>
                  <a:pt x="1" y="1"/>
                </a:moveTo>
                <a:lnTo>
                  <a:pt x="1" y="1303"/>
                </a:lnTo>
                <a:lnTo>
                  <a:pt x="19" y="1285"/>
                </a:lnTo>
                <a:lnTo>
                  <a:pt x="19" y="38"/>
                </a:lnTo>
                <a:lnTo>
                  <a:pt x="1" y="1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43"/>
          <p:cNvSpPr/>
          <p:nvPr/>
        </p:nvSpPr>
        <p:spPr>
          <a:xfrm>
            <a:off x="7302999" y="2355800"/>
            <a:ext cx="5352" cy="175762"/>
          </a:xfrm>
          <a:custGeom>
            <a:avLst/>
            <a:gdLst/>
            <a:ahLst/>
            <a:cxnLst/>
            <a:rect l="l" t="t" r="r" b="b"/>
            <a:pathLst>
              <a:path w="38" h="1248" extrusionOk="0">
                <a:moveTo>
                  <a:pt x="0" y="1"/>
                </a:moveTo>
                <a:lnTo>
                  <a:pt x="0" y="1248"/>
                </a:lnTo>
                <a:lnTo>
                  <a:pt x="37" y="1229"/>
                </a:lnTo>
                <a:lnTo>
                  <a:pt x="37" y="19"/>
                </a:lnTo>
                <a:lnTo>
                  <a:pt x="0" y="1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43"/>
          <p:cNvSpPr/>
          <p:nvPr/>
        </p:nvSpPr>
        <p:spPr>
          <a:xfrm>
            <a:off x="7308210" y="2358475"/>
            <a:ext cx="2817" cy="170551"/>
          </a:xfrm>
          <a:custGeom>
            <a:avLst/>
            <a:gdLst/>
            <a:ahLst/>
            <a:cxnLst/>
            <a:rect l="l" t="t" r="r" b="b"/>
            <a:pathLst>
              <a:path w="20" h="1211" extrusionOk="0">
                <a:moveTo>
                  <a:pt x="0" y="0"/>
                </a:moveTo>
                <a:lnTo>
                  <a:pt x="0" y="1210"/>
                </a:lnTo>
                <a:lnTo>
                  <a:pt x="19" y="1192"/>
                </a:lnTo>
                <a:lnTo>
                  <a:pt x="19" y="1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43"/>
          <p:cNvSpPr/>
          <p:nvPr/>
        </p:nvSpPr>
        <p:spPr>
          <a:xfrm>
            <a:off x="7310886" y="2361151"/>
            <a:ext cx="2676" cy="165199"/>
          </a:xfrm>
          <a:custGeom>
            <a:avLst/>
            <a:gdLst/>
            <a:ahLst/>
            <a:cxnLst/>
            <a:rect l="l" t="t" r="r" b="b"/>
            <a:pathLst>
              <a:path w="19" h="1173" extrusionOk="0">
                <a:moveTo>
                  <a:pt x="0" y="0"/>
                </a:moveTo>
                <a:lnTo>
                  <a:pt x="0" y="1173"/>
                </a:lnTo>
                <a:lnTo>
                  <a:pt x="19" y="1154"/>
                </a:lnTo>
                <a:lnTo>
                  <a:pt x="19" y="1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43"/>
          <p:cNvSpPr/>
          <p:nvPr/>
        </p:nvSpPr>
        <p:spPr>
          <a:xfrm>
            <a:off x="7313421" y="2363686"/>
            <a:ext cx="2817" cy="159989"/>
          </a:xfrm>
          <a:custGeom>
            <a:avLst/>
            <a:gdLst/>
            <a:ahLst/>
            <a:cxnLst/>
            <a:rect l="l" t="t" r="r" b="b"/>
            <a:pathLst>
              <a:path w="20" h="1136" extrusionOk="0">
                <a:moveTo>
                  <a:pt x="1" y="1"/>
                </a:moveTo>
                <a:lnTo>
                  <a:pt x="1" y="1136"/>
                </a:lnTo>
                <a:lnTo>
                  <a:pt x="19" y="1117"/>
                </a:lnTo>
                <a:lnTo>
                  <a:pt x="19" y="19"/>
                </a:lnTo>
                <a:lnTo>
                  <a:pt x="1" y="1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43"/>
          <p:cNvSpPr/>
          <p:nvPr/>
        </p:nvSpPr>
        <p:spPr>
          <a:xfrm>
            <a:off x="7316097" y="2366362"/>
            <a:ext cx="2676" cy="154778"/>
          </a:xfrm>
          <a:custGeom>
            <a:avLst/>
            <a:gdLst/>
            <a:ahLst/>
            <a:cxnLst/>
            <a:rect l="l" t="t" r="r" b="b"/>
            <a:pathLst>
              <a:path w="19" h="1099" extrusionOk="0">
                <a:moveTo>
                  <a:pt x="0" y="0"/>
                </a:moveTo>
                <a:lnTo>
                  <a:pt x="0" y="1098"/>
                </a:lnTo>
                <a:lnTo>
                  <a:pt x="19" y="1061"/>
                </a:lnTo>
                <a:lnTo>
                  <a:pt x="19" y="1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43"/>
          <p:cNvSpPr/>
          <p:nvPr/>
        </p:nvSpPr>
        <p:spPr>
          <a:xfrm>
            <a:off x="7318632" y="2368897"/>
            <a:ext cx="2817" cy="147032"/>
          </a:xfrm>
          <a:custGeom>
            <a:avLst/>
            <a:gdLst/>
            <a:ahLst/>
            <a:cxnLst/>
            <a:rect l="l" t="t" r="r" b="b"/>
            <a:pathLst>
              <a:path w="20" h="1044" extrusionOk="0">
                <a:moveTo>
                  <a:pt x="1" y="1"/>
                </a:moveTo>
                <a:lnTo>
                  <a:pt x="1" y="1043"/>
                </a:lnTo>
                <a:lnTo>
                  <a:pt x="20" y="1024"/>
                </a:lnTo>
                <a:lnTo>
                  <a:pt x="20" y="38"/>
                </a:lnTo>
                <a:lnTo>
                  <a:pt x="1" y="1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43"/>
          <p:cNvSpPr/>
          <p:nvPr/>
        </p:nvSpPr>
        <p:spPr>
          <a:xfrm>
            <a:off x="7321308" y="2374249"/>
            <a:ext cx="5352" cy="139004"/>
          </a:xfrm>
          <a:custGeom>
            <a:avLst/>
            <a:gdLst/>
            <a:ahLst/>
            <a:cxnLst/>
            <a:rect l="l" t="t" r="r" b="b"/>
            <a:pathLst>
              <a:path w="38" h="987" extrusionOk="0">
                <a:moveTo>
                  <a:pt x="1" y="0"/>
                </a:moveTo>
                <a:lnTo>
                  <a:pt x="1" y="986"/>
                </a:lnTo>
                <a:lnTo>
                  <a:pt x="38" y="968"/>
                </a:lnTo>
                <a:lnTo>
                  <a:pt x="38" y="19"/>
                </a:lnTo>
                <a:lnTo>
                  <a:pt x="1" y="0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43"/>
          <p:cNvSpPr/>
          <p:nvPr/>
        </p:nvSpPr>
        <p:spPr>
          <a:xfrm>
            <a:off x="7326518" y="2376784"/>
            <a:ext cx="2817" cy="133793"/>
          </a:xfrm>
          <a:custGeom>
            <a:avLst/>
            <a:gdLst/>
            <a:ahLst/>
            <a:cxnLst/>
            <a:rect l="l" t="t" r="r" b="b"/>
            <a:pathLst>
              <a:path w="20" h="950" extrusionOk="0">
                <a:moveTo>
                  <a:pt x="1" y="1"/>
                </a:moveTo>
                <a:lnTo>
                  <a:pt x="1" y="950"/>
                </a:lnTo>
                <a:lnTo>
                  <a:pt x="19" y="931"/>
                </a:lnTo>
                <a:lnTo>
                  <a:pt x="19" y="19"/>
                </a:lnTo>
                <a:lnTo>
                  <a:pt x="1" y="1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43"/>
          <p:cNvSpPr/>
          <p:nvPr/>
        </p:nvSpPr>
        <p:spPr>
          <a:xfrm>
            <a:off x="7329194" y="2379460"/>
            <a:ext cx="2676" cy="128582"/>
          </a:xfrm>
          <a:custGeom>
            <a:avLst/>
            <a:gdLst/>
            <a:ahLst/>
            <a:cxnLst/>
            <a:rect l="l" t="t" r="r" b="b"/>
            <a:pathLst>
              <a:path w="19" h="913" extrusionOk="0">
                <a:moveTo>
                  <a:pt x="0" y="0"/>
                </a:moveTo>
                <a:lnTo>
                  <a:pt x="0" y="912"/>
                </a:lnTo>
                <a:lnTo>
                  <a:pt x="19" y="894"/>
                </a:lnTo>
                <a:lnTo>
                  <a:pt x="19" y="1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43"/>
          <p:cNvSpPr/>
          <p:nvPr/>
        </p:nvSpPr>
        <p:spPr>
          <a:xfrm>
            <a:off x="7331729" y="2381995"/>
            <a:ext cx="2817" cy="123371"/>
          </a:xfrm>
          <a:custGeom>
            <a:avLst/>
            <a:gdLst/>
            <a:ahLst/>
            <a:cxnLst/>
            <a:rect l="l" t="t" r="r" b="b"/>
            <a:pathLst>
              <a:path w="20" h="876" extrusionOk="0">
                <a:moveTo>
                  <a:pt x="1" y="1"/>
                </a:moveTo>
                <a:lnTo>
                  <a:pt x="1" y="876"/>
                </a:lnTo>
                <a:lnTo>
                  <a:pt x="20" y="857"/>
                </a:lnTo>
                <a:lnTo>
                  <a:pt x="20" y="20"/>
                </a:lnTo>
                <a:lnTo>
                  <a:pt x="1" y="1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43"/>
          <p:cNvSpPr/>
          <p:nvPr/>
        </p:nvSpPr>
        <p:spPr>
          <a:xfrm>
            <a:off x="7334405" y="2384671"/>
            <a:ext cx="2817" cy="118020"/>
          </a:xfrm>
          <a:custGeom>
            <a:avLst/>
            <a:gdLst/>
            <a:ahLst/>
            <a:cxnLst/>
            <a:rect l="l" t="t" r="r" b="b"/>
            <a:pathLst>
              <a:path w="20" h="838" extrusionOk="0">
                <a:moveTo>
                  <a:pt x="1" y="1"/>
                </a:moveTo>
                <a:lnTo>
                  <a:pt x="1" y="838"/>
                </a:lnTo>
                <a:lnTo>
                  <a:pt x="19" y="801"/>
                </a:lnTo>
                <a:lnTo>
                  <a:pt x="19" y="19"/>
                </a:lnTo>
                <a:lnTo>
                  <a:pt x="1" y="1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43"/>
          <p:cNvSpPr/>
          <p:nvPr/>
        </p:nvSpPr>
        <p:spPr>
          <a:xfrm>
            <a:off x="7337081" y="2387346"/>
            <a:ext cx="2676" cy="110133"/>
          </a:xfrm>
          <a:custGeom>
            <a:avLst/>
            <a:gdLst/>
            <a:ahLst/>
            <a:cxnLst/>
            <a:rect l="l" t="t" r="r" b="b"/>
            <a:pathLst>
              <a:path w="19" h="782" extrusionOk="0">
                <a:moveTo>
                  <a:pt x="0" y="0"/>
                </a:moveTo>
                <a:lnTo>
                  <a:pt x="0" y="782"/>
                </a:lnTo>
                <a:lnTo>
                  <a:pt x="19" y="763"/>
                </a:lnTo>
                <a:lnTo>
                  <a:pt x="19" y="37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43"/>
          <p:cNvSpPr/>
          <p:nvPr/>
        </p:nvSpPr>
        <p:spPr>
          <a:xfrm>
            <a:off x="7339616" y="2392557"/>
            <a:ext cx="5493" cy="102387"/>
          </a:xfrm>
          <a:custGeom>
            <a:avLst/>
            <a:gdLst/>
            <a:ahLst/>
            <a:cxnLst/>
            <a:rect l="l" t="t" r="r" b="b"/>
            <a:pathLst>
              <a:path w="39" h="727" extrusionOk="0">
                <a:moveTo>
                  <a:pt x="1" y="0"/>
                </a:moveTo>
                <a:lnTo>
                  <a:pt x="1" y="726"/>
                </a:lnTo>
                <a:lnTo>
                  <a:pt x="38" y="708"/>
                </a:lnTo>
                <a:lnTo>
                  <a:pt x="38" y="19"/>
                </a:lnTo>
                <a:lnTo>
                  <a:pt x="1" y="0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43"/>
          <p:cNvSpPr/>
          <p:nvPr/>
        </p:nvSpPr>
        <p:spPr>
          <a:xfrm>
            <a:off x="7344968" y="2395092"/>
            <a:ext cx="2676" cy="97176"/>
          </a:xfrm>
          <a:custGeom>
            <a:avLst/>
            <a:gdLst/>
            <a:ahLst/>
            <a:cxnLst/>
            <a:rect l="l" t="t" r="r" b="b"/>
            <a:pathLst>
              <a:path w="19" h="690" extrusionOk="0">
                <a:moveTo>
                  <a:pt x="0" y="1"/>
                </a:moveTo>
                <a:lnTo>
                  <a:pt x="0" y="690"/>
                </a:lnTo>
                <a:lnTo>
                  <a:pt x="19" y="671"/>
                </a:lnTo>
                <a:lnTo>
                  <a:pt x="19" y="20"/>
                </a:lnTo>
                <a:lnTo>
                  <a:pt x="0" y="1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43"/>
          <p:cNvSpPr/>
          <p:nvPr/>
        </p:nvSpPr>
        <p:spPr>
          <a:xfrm>
            <a:off x="7347503" y="2397768"/>
            <a:ext cx="2817" cy="91824"/>
          </a:xfrm>
          <a:custGeom>
            <a:avLst/>
            <a:gdLst/>
            <a:ahLst/>
            <a:cxnLst/>
            <a:rect l="l" t="t" r="r" b="b"/>
            <a:pathLst>
              <a:path w="20" h="652" extrusionOk="0">
                <a:moveTo>
                  <a:pt x="1" y="1"/>
                </a:moveTo>
                <a:lnTo>
                  <a:pt x="1" y="652"/>
                </a:lnTo>
                <a:lnTo>
                  <a:pt x="19" y="633"/>
                </a:lnTo>
                <a:lnTo>
                  <a:pt x="19" y="19"/>
                </a:lnTo>
                <a:lnTo>
                  <a:pt x="1" y="1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43"/>
          <p:cNvSpPr/>
          <p:nvPr/>
        </p:nvSpPr>
        <p:spPr>
          <a:xfrm>
            <a:off x="7350178" y="2400444"/>
            <a:ext cx="2676" cy="86614"/>
          </a:xfrm>
          <a:custGeom>
            <a:avLst/>
            <a:gdLst/>
            <a:ahLst/>
            <a:cxnLst/>
            <a:rect l="l" t="t" r="r" b="b"/>
            <a:pathLst>
              <a:path w="19" h="615" extrusionOk="0">
                <a:moveTo>
                  <a:pt x="0" y="0"/>
                </a:moveTo>
                <a:lnTo>
                  <a:pt x="0" y="614"/>
                </a:lnTo>
                <a:lnTo>
                  <a:pt x="19" y="596"/>
                </a:lnTo>
                <a:lnTo>
                  <a:pt x="19" y="1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43"/>
          <p:cNvSpPr/>
          <p:nvPr/>
        </p:nvSpPr>
        <p:spPr>
          <a:xfrm>
            <a:off x="7352713" y="2402979"/>
            <a:ext cx="2817" cy="81403"/>
          </a:xfrm>
          <a:custGeom>
            <a:avLst/>
            <a:gdLst/>
            <a:ahLst/>
            <a:cxnLst/>
            <a:rect l="l" t="t" r="r" b="b"/>
            <a:pathLst>
              <a:path w="20" h="578" extrusionOk="0">
                <a:moveTo>
                  <a:pt x="1" y="1"/>
                </a:moveTo>
                <a:lnTo>
                  <a:pt x="1" y="578"/>
                </a:lnTo>
                <a:lnTo>
                  <a:pt x="19" y="541"/>
                </a:lnTo>
                <a:lnTo>
                  <a:pt x="19" y="19"/>
                </a:lnTo>
                <a:lnTo>
                  <a:pt x="1" y="1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43"/>
          <p:cNvSpPr/>
          <p:nvPr/>
        </p:nvSpPr>
        <p:spPr>
          <a:xfrm>
            <a:off x="7355389" y="2405655"/>
            <a:ext cx="2817" cy="73516"/>
          </a:xfrm>
          <a:custGeom>
            <a:avLst/>
            <a:gdLst/>
            <a:ahLst/>
            <a:cxnLst/>
            <a:rect l="l" t="t" r="r" b="b"/>
            <a:pathLst>
              <a:path w="20" h="522" extrusionOk="0">
                <a:moveTo>
                  <a:pt x="0" y="0"/>
                </a:moveTo>
                <a:lnTo>
                  <a:pt x="0" y="522"/>
                </a:lnTo>
                <a:lnTo>
                  <a:pt x="19" y="503"/>
                </a:lnTo>
                <a:lnTo>
                  <a:pt x="19" y="38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43"/>
          <p:cNvSpPr/>
          <p:nvPr/>
        </p:nvSpPr>
        <p:spPr>
          <a:xfrm>
            <a:off x="7358065" y="2410866"/>
            <a:ext cx="5352" cy="65629"/>
          </a:xfrm>
          <a:custGeom>
            <a:avLst/>
            <a:gdLst/>
            <a:ahLst/>
            <a:cxnLst/>
            <a:rect l="l" t="t" r="r" b="b"/>
            <a:pathLst>
              <a:path w="38" h="466" extrusionOk="0">
                <a:moveTo>
                  <a:pt x="0" y="1"/>
                </a:moveTo>
                <a:lnTo>
                  <a:pt x="0" y="466"/>
                </a:lnTo>
                <a:lnTo>
                  <a:pt x="37" y="447"/>
                </a:lnTo>
                <a:lnTo>
                  <a:pt x="37" y="19"/>
                </a:lnTo>
                <a:lnTo>
                  <a:pt x="0" y="1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43"/>
          <p:cNvSpPr/>
          <p:nvPr/>
        </p:nvSpPr>
        <p:spPr>
          <a:xfrm>
            <a:off x="7363276" y="2413541"/>
            <a:ext cx="2676" cy="60418"/>
          </a:xfrm>
          <a:custGeom>
            <a:avLst/>
            <a:gdLst/>
            <a:ahLst/>
            <a:cxnLst/>
            <a:rect l="l" t="t" r="r" b="b"/>
            <a:pathLst>
              <a:path w="19" h="429" extrusionOk="0">
                <a:moveTo>
                  <a:pt x="0" y="0"/>
                </a:moveTo>
                <a:lnTo>
                  <a:pt x="0" y="428"/>
                </a:lnTo>
                <a:lnTo>
                  <a:pt x="19" y="410"/>
                </a:lnTo>
                <a:lnTo>
                  <a:pt x="19" y="1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43"/>
          <p:cNvSpPr/>
          <p:nvPr/>
        </p:nvSpPr>
        <p:spPr>
          <a:xfrm>
            <a:off x="7365811" y="2416076"/>
            <a:ext cx="2817" cy="55207"/>
          </a:xfrm>
          <a:custGeom>
            <a:avLst/>
            <a:gdLst/>
            <a:ahLst/>
            <a:cxnLst/>
            <a:rect l="l" t="t" r="r" b="b"/>
            <a:pathLst>
              <a:path w="20" h="392" extrusionOk="0">
                <a:moveTo>
                  <a:pt x="1" y="1"/>
                </a:moveTo>
                <a:lnTo>
                  <a:pt x="1" y="392"/>
                </a:lnTo>
                <a:lnTo>
                  <a:pt x="20" y="373"/>
                </a:lnTo>
                <a:lnTo>
                  <a:pt x="20" y="19"/>
                </a:lnTo>
                <a:lnTo>
                  <a:pt x="1" y="1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43"/>
          <p:cNvSpPr/>
          <p:nvPr/>
        </p:nvSpPr>
        <p:spPr>
          <a:xfrm>
            <a:off x="7368487" y="2418752"/>
            <a:ext cx="2817" cy="49996"/>
          </a:xfrm>
          <a:custGeom>
            <a:avLst/>
            <a:gdLst/>
            <a:ahLst/>
            <a:cxnLst/>
            <a:rect l="l" t="t" r="r" b="b"/>
            <a:pathLst>
              <a:path w="20" h="355" extrusionOk="0">
                <a:moveTo>
                  <a:pt x="1" y="0"/>
                </a:moveTo>
                <a:lnTo>
                  <a:pt x="1" y="354"/>
                </a:lnTo>
                <a:lnTo>
                  <a:pt x="19" y="335"/>
                </a:lnTo>
                <a:lnTo>
                  <a:pt x="19" y="19"/>
                </a:lnTo>
                <a:lnTo>
                  <a:pt x="1" y="0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43"/>
          <p:cNvSpPr/>
          <p:nvPr/>
        </p:nvSpPr>
        <p:spPr>
          <a:xfrm>
            <a:off x="7371163" y="2421428"/>
            <a:ext cx="2676" cy="44645"/>
          </a:xfrm>
          <a:custGeom>
            <a:avLst/>
            <a:gdLst/>
            <a:ahLst/>
            <a:cxnLst/>
            <a:rect l="l" t="t" r="r" b="b"/>
            <a:pathLst>
              <a:path w="19" h="317" extrusionOk="0">
                <a:moveTo>
                  <a:pt x="0" y="0"/>
                </a:moveTo>
                <a:lnTo>
                  <a:pt x="0" y="316"/>
                </a:lnTo>
                <a:lnTo>
                  <a:pt x="19" y="279"/>
                </a:lnTo>
                <a:lnTo>
                  <a:pt x="19" y="1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43"/>
          <p:cNvSpPr/>
          <p:nvPr/>
        </p:nvSpPr>
        <p:spPr>
          <a:xfrm>
            <a:off x="7373698" y="2423963"/>
            <a:ext cx="2817" cy="36899"/>
          </a:xfrm>
          <a:custGeom>
            <a:avLst/>
            <a:gdLst/>
            <a:ahLst/>
            <a:cxnLst/>
            <a:rect l="l" t="t" r="r" b="b"/>
            <a:pathLst>
              <a:path w="20" h="262" extrusionOk="0">
                <a:moveTo>
                  <a:pt x="1" y="1"/>
                </a:moveTo>
                <a:lnTo>
                  <a:pt x="1" y="261"/>
                </a:lnTo>
                <a:lnTo>
                  <a:pt x="19" y="243"/>
                </a:lnTo>
                <a:lnTo>
                  <a:pt x="19" y="38"/>
                </a:lnTo>
                <a:lnTo>
                  <a:pt x="1" y="1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43"/>
          <p:cNvSpPr/>
          <p:nvPr/>
        </p:nvSpPr>
        <p:spPr>
          <a:xfrm>
            <a:off x="7376374" y="2429174"/>
            <a:ext cx="5352" cy="29012"/>
          </a:xfrm>
          <a:custGeom>
            <a:avLst/>
            <a:gdLst/>
            <a:ahLst/>
            <a:cxnLst/>
            <a:rect l="l" t="t" r="r" b="b"/>
            <a:pathLst>
              <a:path w="38" h="206" extrusionOk="0">
                <a:moveTo>
                  <a:pt x="0" y="1"/>
                </a:moveTo>
                <a:lnTo>
                  <a:pt x="0" y="206"/>
                </a:lnTo>
                <a:lnTo>
                  <a:pt x="38" y="187"/>
                </a:lnTo>
                <a:lnTo>
                  <a:pt x="38" y="20"/>
                </a:lnTo>
                <a:lnTo>
                  <a:pt x="0" y="1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43"/>
          <p:cNvSpPr/>
          <p:nvPr/>
        </p:nvSpPr>
        <p:spPr>
          <a:xfrm>
            <a:off x="7381584" y="2431850"/>
            <a:ext cx="2817" cy="23801"/>
          </a:xfrm>
          <a:custGeom>
            <a:avLst/>
            <a:gdLst/>
            <a:ahLst/>
            <a:cxnLst/>
            <a:rect l="l" t="t" r="r" b="b"/>
            <a:pathLst>
              <a:path w="20" h="169" extrusionOk="0">
                <a:moveTo>
                  <a:pt x="1" y="1"/>
                </a:moveTo>
                <a:lnTo>
                  <a:pt x="1" y="168"/>
                </a:lnTo>
                <a:lnTo>
                  <a:pt x="19" y="149"/>
                </a:lnTo>
                <a:lnTo>
                  <a:pt x="19" y="19"/>
                </a:lnTo>
                <a:lnTo>
                  <a:pt x="1" y="1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43"/>
          <p:cNvSpPr/>
          <p:nvPr/>
        </p:nvSpPr>
        <p:spPr>
          <a:xfrm>
            <a:off x="7384260" y="2434526"/>
            <a:ext cx="2676" cy="18449"/>
          </a:xfrm>
          <a:custGeom>
            <a:avLst/>
            <a:gdLst/>
            <a:ahLst/>
            <a:cxnLst/>
            <a:rect l="l" t="t" r="r" b="b"/>
            <a:pathLst>
              <a:path w="19" h="131" extrusionOk="0">
                <a:moveTo>
                  <a:pt x="0" y="0"/>
                </a:moveTo>
                <a:lnTo>
                  <a:pt x="0" y="130"/>
                </a:lnTo>
                <a:lnTo>
                  <a:pt x="19" y="112"/>
                </a:lnTo>
                <a:lnTo>
                  <a:pt x="19" y="1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43"/>
          <p:cNvSpPr/>
          <p:nvPr/>
        </p:nvSpPr>
        <p:spPr>
          <a:xfrm>
            <a:off x="7386795" y="2437061"/>
            <a:ext cx="2817" cy="13238"/>
          </a:xfrm>
          <a:custGeom>
            <a:avLst/>
            <a:gdLst/>
            <a:ahLst/>
            <a:cxnLst/>
            <a:rect l="l" t="t" r="r" b="b"/>
            <a:pathLst>
              <a:path w="20" h="94" extrusionOk="0">
                <a:moveTo>
                  <a:pt x="1" y="1"/>
                </a:moveTo>
                <a:lnTo>
                  <a:pt x="1" y="94"/>
                </a:lnTo>
                <a:lnTo>
                  <a:pt x="19" y="75"/>
                </a:lnTo>
                <a:lnTo>
                  <a:pt x="19" y="19"/>
                </a:lnTo>
                <a:lnTo>
                  <a:pt x="1" y="1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1" name="Google Shape;101;p43"/>
          <p:cNvGrpSpPr/>
          <p:nvPr/>
        </p:nvGrpSpPr>
        <p:grpSpPr>
          <a:xfrm>
            <a:off x="6928127" y="-153501"/>
            <a:ext cx="2872292" cy="2378232"/>
            <a:chOff x="2210400" y="2558550"/>
            <a:chExt cx="971025" cy="804000"/>
          </a:xfrm>
        </p:grpSpPr>
        <p:sp>
          <p:nvSpPr>
            <p:cNvPr id="102" name="Google Shape;102;p43"/>
            <p:cNvSpPr/>
            <p:nvPr/>
          </p:nvSpPr>
          <p:spPr>
            <a:xfrm>
              <a:off x="2280650" y="2558550"/>
              <a:ext cx="804000" cy="804000"/>
            </a:xfrm>
            <a:custGeom>
              <a:avLst/>
              <a:gdLst/>
              <a:ahLst/>
              <a:cxnLst/>
              <a:rect l="l" t="t" r="r" b="b"/>
              <a:pathLst>
                <a:path w="32160" h="32160" extrusionOk="0">
                  <a:moveTo>
                    <a:pt x="428" y="16080"/>
                  </a:moveTo>
                  <a:lnTo>
                    <a:pt x="16080" y="31731"/>
                  </a:lnTo>
                  <a:lnTo>
                    <a:pt x="31713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0" y="16080"/>
                  </a:lnTo>
                  <a:lnTo>
                    <a:pt x="16080" y="0"/>
                  </a:lnTo>
                  <a:lnTo>
                    <a:pt x="32160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43"/>
            <p:cNvSpPr/>
            <p:nvPr/>
          </p:nvSpPr>
          <p:spPr>
            <a:xfrm>
              <a:off x="2256925" y="2558550"/>
              <a:ext cx="804475" cy="804000"/>
            </a:xfrm>
            <a:custGeom>
              <a:avLst/>
              <a:gdLst/>
              <a:ahLst/>
              <a:cxnLst/>
              <a:rect l="l" t="t" r="r" b="b"/>
              <a:pathLst>
                <a:path w="32179" h="32160" extrusionOk="0">
                  <a:moveTo>
                    <a:pt x="447" y="16080"/>
                  </a:moveTo>
                  <a:lnTo>
                    <a:pt x="16080" y="31731"/>
                  </a:lnTo>
                  <a:lnTo>
                    <a:pt x="31732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0" y="16080"/>
                  </a:lnTo>
                  <a:lnTo>
                    <a:pt x="16080" y="0"/>
                  </a:lnTo>
                  <a:lnTo>
                    <a:pt x="32178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43"/>
            <p:cNvSpPr/>
            <p:nvPr/>
          </p:nvSpPr>
          <p:spPr>
            <a:xfrm>
              <a:off x="2233650" y="2558550"/>
              <a:ext cx="804025" cy="804000"/>
            </a:xfrm>
            <a:custGeom>
              <a:avLst/>
              <a:gdLst/>
              <a:ahLst/>
              <a:cxnLst/>
              <a:rect l="l" t="t" r="r" b="b"/>
              <a:pathLst>
                <a:path w="32161" h="32160" extrusionOk="0">
                  <a:moveTo>
                    <a:pt x="447" y="16080"/>
                  </a:moveTo>
                  <a:lnTo>
                    <a:pt x="16080" y="31731"/>
                  </a:lnTo>
                  <a:lnTo>
                    <a:pt x="31732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1" y="16080"/>
                  </a:lnTo>
                  <a:lnTo>
                    <a:pt x="16080" y="0"/>
                  </a:lnTo>
                  <a:lnTo>
                    <a:pt x="32160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43"/>
            <p:cNvSpPr/>
            <p:nvPr/>
          </p:nvSpPr>
          <p:spPr>
            <a:xfrm>
              <a:off x="2210400" y="2558550"/>
              <a:ext cx="804000" cy="804000"/>
            </a:xfrm>
            <a:custGeom>
              <a:avLst/>
              <a:gdLst/>
              <a:ahLst/>
              <a:cxnLst/>
              <a:rect l="l" t="t" r="r" b="b"/>
              <a:pathLst>
                <a:path w="32160" h="32160" extrusionOk="0">
                  <a:moveTo>
                    <a:pt x="428" y="16080"/>
                  </a:moveTo>
                  <a:lnTo>
                    <a:pt x="16080" y="31731"/>
                  </a:lnTo>
                  <a:lnTo>
                    <a:pt x="31713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0" y="16080"/>
                  </a:lnTo>
                  <a:lnTo>
                    <a:pt x="16080" y="0"/>
                  </a:lnTo>
                  <a:lnTo>
                    <a:pt x="32160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43"/>
            <p:cNvSpPr/>
            <p:nvPr/>
          </p:nvSpPr>
          <p:spPr>
            <a:xfrm>
              <a:off x="2377425" y="2558550"/>
              <a:ext cx="804000" cy="804000"/>
            </a:xfrm>
            <a:custGeom>
              <a:avLst/>
              <a:gdLst/>
              <a:ahLst/>
              <a:cxnLst/>
              <a:rect l="l" t="t" r="r" b="b"/>
              <a:pathLst>
                <a:path w="32160" h="32160" extrusionOk="0">
                  <a:moveTo>
                    <a:pt x="428" y="16080"/>
                  </a:moveTo>
                  <a:lnTo>
                    <a:pt x="16080" y="31731"/>
                  </a:lnTo>
                  <a:lnTo>
                    <a:pt x="31713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0" y="16080"/>
                  </a:lnTo>
                  <a:lnTo>
                    <a:pt x="16080" y="0"/>
                  </a:lnTo>
                  <a:lnTo>
                    <a:pt x="32160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43"/>
            <p:cNvSpPr/>
            <p:nvPr/>
          </p:nvSpPr>
          <p:spPr>
            <a:xfrm>
              <a:off x="2353700" y="2558550"/>
              <a:ext cx="804000" cy="804000"/>
            </a:xfrm>
            <a:custGeom>
              <a:avLst/>
              <a:gdLst/>
              <a:ahLst/>
              <a:cxnLst/>
              <a:rect l="l" t="t" r="r" b="b"/>
              <a:pathLst>
                <a:path w="32160" h="32160" extrusionOk="0">
                  <a:moveTo>
                    <a:pt x="447" y="16080"/>
                  </a:moveTo>
                  <a:lnTo>
                    <a:pt x="16080" y="31731"/>
                  </a:lnTo>
                  <a:lnTo>
                    <a:pt x="31732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0" y="16080"/>
                  </a:lnTo>
                  <a:lnTo>
                    <a:pt x="16080" y="0"/>
                  </a:lnTo>
                  <a:lnTo>
                    <a:pt x="32160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43"/>
            <p:cNvSpPr/>
            <p:nvPr/>
          </p:nvSpPr>
          <p:spPr>
            <a:xfrm>
              <a:off x="2330425" y="2558550"/>
              <a:ext cx="804025" cy="804000"/>
            </a:xfrm>
            <a:custGeom>
              <a:avLst/>
              <a:gdLst/>
              <a:ahLst/>
              <a:cxnLst/>
              <a:rect l="l" t="t" r="r" b="b"/>
              <a:pathLst>
                <a:path w="32161" h="32160" extrusionOk="0">
                  <a:moveTo>
                    <a:pt x="429" y="16080"/>
                  </a:moveTo>
                  <a:lnTo>
                    <a:pt x="16080" y="31731"/>
                  </a:lnTo>
                  <a:lnTo>
                    <a:pt x="31713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1" y="16080"/>
                  </a:lnTo>
                  <a:lnTo>
                    <a:pt x="16080" y="0"/>
                  </a:lnTo>
                  <a:lnTo>
                    <a:pt x="32160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43"/>
            <p:cNvSpPr/>
            <p:nvPr/>
          </p:nvSpPr>
          <p:spPr>
            <a:xfrm>
              <a:off x="2306700" y="2558550"/>
              <a:ext cx="804475" cy="804000"/>
            </a:xfrm>
            <a:custGeom>
              <a:avLst/>
              <a:gdLst/>
              <a:ahLst/>
              <a:cxnLst/>
              <a:rect l="l" t="t" r="r" b="b"/>
              <a:pathLst>
                <a:path w="32179" h="32160" extrusionOk="0">
                  <a:moveTo>
                    <a:pt x="447" y="16080"/>
                  </a:moveTo>
                  <a:lnTo>
                    <a:pt x="16099" y="31731"/>
                  </a:lnTo>
                  <a:lnTo>
                    <a:pt x="31732" y="16080"/>
                  </a:lnTo>
                  <a:lnTo>
                    <a:pt x="16099" y="428"/>
                  </a:lnTo>
                  <a:close/>
                  <a:moveTo>
                    <a:pt x="16099" y="32159"/>
                  </a:moveTo>
                  <a:lnTo>
                    <a:pt x="1" y="16080"/>
                  </a:lnTo>
                  <a:lnTo>
                    <a:pt x="16099" y="0"/>
                  </a:lnTo>
                  <a:lnTo>
                    <a:pt x="32179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0" name="Google Shape;110;p43"/>
          <p:cNvGrpSpPr/>
          <p:nvPr/>
        </p:nvGrpSpPr>
        <p:grpSpPr>
          <a:xfrm>
            <a:off x="6759101" y="683981"/>
            <a:ext cx="849356" cy="703259"/>
            <a:chOff x="2210400" y="2558550"/>
            <a:chExt cx="971025" cy="804000"/>
          </a:xfrm>
        </p:grpSpPr>
        <p:sp>
          <p:nvSpPr>
            <p:cNvPr id="111" name="Google Shape;111;p43"/>
            <p:cNvSpPr/>
            <p:nvPr/>
          </p:nvSpPr>
          <p:spPr>
            <a:xfrm>
              <a:off x="2280650" y="2558550"/>
              <a:ext cx="804000" cy="804000"/>
            </a:xfrm>
            <a:custGeom>
              <a:avLst/>
              <a:gdLst/>
              <a:ahLst/>
              <a:cxnLst/>
              <a:rect l="l" t="t" r="r" b="b"/>
              <a:pathLst>
                <a:path w="32160" h="32160" extrusionOk="0">
                  <a:moveTo>
                    <a:pt x="428" y="16080"/>
                  </a:moveTo>
                  <a:lnTo>
                    <a:pt x="16080" y="31731"/>
                  </a:lnTo>
                  <a:lnTo>
                    <a:pt x="31713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0" y="16080"/>
                  </a:lnTo>
                  <a:lnTo>
                    <a:pt x="16080" y="0"/>
                  </a:lnTo>
                  <a:lnTo>
                    <a:pt x="32160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43"/>
            <p:cNvSpPr/>
            <p:nvPr/>
          </p:nvSpPr>
          <p:spPr>
            <a:xfrm>
              <a:off x="2256925" y="2558550"/>
              <a:ext cx="804475" cy="804000"/>
            </a:xfrm>
            <a:custGeom>
              <a:avLst/>
              <a:gdLst/>
              <a:ahLst/>
              <a:cxnLst/>
              <a:rect l="l" t="t" r="r" b="b"/>
              <a:pathLst>
                <a:path w="32179" h="32160" extrusionOk="0">
                  <a:moveTo>
                    <a:pt x="447" y="16080"/>
                  </a:moveTo>
                  <a:lnTo>
                    <a:pt x="16080" y="31731"/>
                  </a:lnTo>
                  <a:lnTo>
                    <a:pt x="31732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0" y="16080"/>
                  </a:lnTo>
                  <a:lnTo>
                    <a:pt x="16080" y="0"/>
                  </a:lnTo>
                  <a:lnTo>
                    <a:pt x="32178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43"/>
            <p:cNvSpPr/>
            <p:nvPr/>
          </p:nvSpPr>
          <p:spPr>
            <a:xfrm>
              <a:off x="2233650" y="2558550"/>
              <a:ext cx="804025" cy="804000"/>
            </a:xfrm>
            <a:custGeom>
              <a:avLst/>
              <a:gdLst/>
              <a:ahLst/>
              <a:cxnLst/>
              <a:rect l="l" t="t" r="r" b="b"/>
              <a:pathLst>
                <a:path w="32161" h="32160" extrusionOk="0">
                  <a:moveTo>
                    <a:pt x="447" y="16080"/>
                  </a:moveTo>
                  <a:lnTo>
                    <a:pt x="16080" y="31731"/>
                  </a:lnTo>
                  <a:lnTo>
                    <a:pt x="31732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1" y="16080"/>
                  </a:lnTo>
                  <a:lnTo>
                    <a:pt x="16080" y="0"/>
                  </a:lnTo>
                  <a:lnTo>
                    <a:pt x="32160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43"/>
            <p:cNvSpPr/>
            <p:nvPr/>
          </p:nvSpPr>
          <p:spPr>
            <a:xfrm>
              <a:off x="2210400" y="2558550"/>
              <a:ext cx="804000" cy="804000"/>
            </a:xfrm>
            <a:custGeom>
              <a:avLst/>
              <a:gdLst/>
              <a:ahLst/>
              <a:cxnLst/>
              <a:rect l="l" t="t" r="r" b="b"/>
              <a:pathLst>
                <a:path w="32160" h="32160" extrusionOk="0">
                  <a:moveTo>
                    <a:pt x="428" y="16080"/>
                  </a:moveTo>
                  <a:lnTo>
                    <a:pt x="16080" y="31731"/>
                  </a:lnTo>
                  <a:lnTo>
                    <a:pt x="31713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0" y="16080"/>
                  </a:lnTo>
                  <a:lnTo>
                    <a:pt x="16080" y="0"/>
                  </a:lnTo>
                  <a:lnTo>
                    <a:pt x="32160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43"/>
            <p:cNvSpPr/>
            <p:nvPr/>
          </p:nvSpPr>
          <p:spPr>
            <a:xfrm>
              <a:off x="2377425" y="2558550"/>
              <a:ext cx="804000" cy="804000"/>
            </a:xfrm>
            <a:custGeom>
              <a:avLst/>
              <a:gdLst/>
              <a:ahLst/>
              <a:cxnLst/>
              <a:rect l="l" t="t" r="r" b="b"/>
              <a:pathLst>
                <a:path w="32160" h="32160" extrusionOk="0">
                  <a:moveTo>
                    <a:pt x="428" y="16080"/>
                  </a:moveTo>
                  <a:lnTo>
                    <a:pt x="16080" y="31731"/>
                  </a:lnTo>
                  <a:lnTo>
                    <a:pt x="31713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0" y="16080"/>
                  </a:lnTo>
                  <a:lnTo>
                    <a:pt x="16080" y="0"/>
                  </a:lnTo>
                  <a:lnTo>
                    <a:pt x="32160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43"/>
            <p:cNvSpPr/>
            <p:nvPr/>
          </p:nvSpPr>
          <p:spPr>
            <a:xfrm>
              <a:off x="2353700" y="2558550"/>
              <a:ext cx="804000" cy="804000"/>
            </a:xfrm>
            <a:custGeom>
              <a:avLst/>
              <a:gdLst/>
              <a:ahLst/>
              <a:cxnLst/>
              <a:rect l="l" t="t" r="r" b="b"/>
              <a:pathLst>
                <a:path w="32160" h="32160" extrusionOk="0">
                  <a:moveTo>
                    <a:pt x="447" y="16080"/>
                  </a:moveTo>
                  <a:lnTo>
                    <a:pt x="16080" y="31731"/>
                  </a:lnTo>
                  <a:lnTo>
                    <a:pt x="31732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0" y="16080"/>
                  </a:lnTo>
                  <a:lnTo>
                    <a:pt x="16080" y="0"/>
                  </a:lnTo>
                  <a:lnTo>
                    <a:pt x="32160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43"/>
            <p:cNvSpPr/>
            <p:nvPr/>
          </p:nvSpPr>
          <p:spPr>
            <a:xfrm>
              <a:off x="2330425" y="2558550"/>
              <a:ext cx="804025" cy="804000"/>
            </a:xfrm>
            <a:custGeom>
              <a:avLst/>
              <a:gdLst/>
              <a:ahLst/>
              <a:cxnLst/>
              <a:rect l="l" t="t" r="r" b="b"/>
              <a:pathLst>
                <a:path w="32161" h="32160" extrusionOk="0">
                  <a:moveTo>
                    <a:pt x="429" y="16080"/>
                  </a:moveTo>
                  <a:lnTo>
                    <a:pt x="16080" y="31731"/>
                  </a:lnTo>
                  <a:lnTo>
                    <a:pt x="31713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1" y="16080"/>
                  </a:lnTo>
                  <a:lnTo>
                    <a:pt x="16080" y="0"/>
                  </a:lnTo>
                  <a:lnTo>
                    <a:pt x="32160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43"/>
            <p:cNvSpPr/>
            <p:nvPr/>
          </p:nvSpPr>
          <p:spPr>
            <a:xfrm>
              <a:off x="2306700" y="2558550"/>
              <a:ext cx="804475" cy="804000"/>
            </a:xfrm>
            <a:custGeom>
              <a:avLst/>
              <a:gdLst/>
              <a:ahLst/>
              <a:cxnLst/>
              <a:rect l="l" t="t" r="r" b="b"/>
              <a:pathLst>
                <a:path w="32179" h="32160" extrusionOk="0">
                  <a:moveTo>
                    <a:pt x="447" y="16080"/>
                  </a:moveTo>
                  <a:lnTo>
                    <a:pt x="16099" y="31731"/>
                  </a:lnTo>
                  <a:lnTo>
                    <a:pt x="31732" y="16080"/>
                  </a:lnTo>
                  <a:lnTo>
                    <a:pt x="16099" y="428"/>
                  </a:lnTo>
                  <a:close/>
                  <a:moveTo>
                    <a:pt x="16099" y="32159"/>
                  </a:moveTo>
                  <a:lnTo>
                    <a:pt x="1" y="16080"/>
                  </a:lnTo>
                  <a:lnTo>
                    <a:pt x="16099" y="0"/>
                  </a:lnTo>
                  <a:lnTo>
                    <a:pt x="32179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9" name="Google Shape;119;p43"/>
          <p:cNvGrpSpPr/>
          <p:nvPr/>
        </p:nvGrpSpPr>
        <p:grpSpPr>
          <a:xfrm>
            <a:off x="5981081" y="902566"/>
            <a:ext cx="849275" cy="848250"/>
            <a:chOff x="2651171" y="2397773"/>
            <a:chExt cx="2099568" cy="2097033"/>
          </a:xfrm>
        </p:grpSpPr>
        <p:sp>
          <p:nvSpPr>
            <p:cNvPr id="120" name="Google Shape;120;p43"/>
            <p:cNvSpPr/>
            <p:nvPr/>
          </p:nvSpPr>
          <p:spPr>
            <a:xfrm>
              <a:off x="2651171" y="2397773"/>
              <a:ext cx="2099568" cy="2097033"/>
            </a:xfrm>
            <a:custGeom>
              <a:avLst/>
              <a:gdLst/>
              <a:ahLst/>
              <a:cxnLst/>
              <a:rect l="l" t="t" r="r" b="b"/>
              <a:pathLst>
                <a:path w="14908" h="14890" extrusionOk="0">
                  <a:moveTo>
                    <a:pt x="447" y="7445"/>
                  </a:moveTo>
                  <a:lnTo>
                    <a:pt x="7445" y="14461"/>
                  </a:lnTo>
                  <a:lnTo>
                    <a:pt x="14461" y="7445"/>
                  </a:lnTo>
                  <a:lnTo>
                    <a:pt x="7445" y="429"/>
                  </a:lnTo>
                  <a:close/>
                  <a:moveTo>
                    <a:pt x="7445" y="14889"/>
                  </a:moveTo>
                  <a:lnTo>
                    <a:pt x="0" y="7445"/>
                  </a:lnTo>
                  <a:lnTo>
                    <a:pt x="7445" y="1"/>
                  </a:lnTo>
                  <a:lnTo>
                    <a:pt x="14908" y="7445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43"/>
            <p:cNvSpPr/>
            <p:nvPr/>
          </p:nvSpPr>
          <p:spPr>
            <a:xfrm>
              <a:off x="3033817" y="2780418"/>
              <a:ext cx="1334271" cy="1334271"/>
            </a:xfrm>
            <a:custGeom>
              <a:avLst/>
              <a:gdLst/>
              <a:ahLst/>
              <a:cxnLst/>
              <a:rect l="l" t="t" r="r" b="b"/>
              <a:pathLst>
                <a:path w="9474" h="9474" extrusionOk="0">
                  <a:moveTo>
                    <a:pt x="429" y="4728"/>
                  </a:moveTo>
                  <a:lnTo>
                    <a:pt x="4728" y="9027"/>
                  </a:lnTo>
                  <a:lnTo>
                    <a:pt x="9027" y="4728"/>
                  </a:lnTo>
                  <a:lnTo>
                    <a:pt x="4728" y="429"/>
                  </a:lnTo>
                  <a:close/>
                  <a:moveTo>
                    <a:pt x="4728" y="9474"/>
                  </a:moveTo>
                  <a:lnTo>
                    <a:pt x="1" y="4728"/>
                  </a:lnTo>
                  <a:lnTo>
                    <a:pt x="4728" y="1"/>
                  </a:lnTo>
                  <a:lnTo>
                    <a:pt x="9473" y="4728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00FFF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2" name="Google Shape;122;p43"/>
          <p:cNvGrpSpPr/>
          <p:nvPr/>
        </p:nvGrpSpPr>
        <p:grpSpPr>
          <a:xfrm>
            <a:off x="8388278" y="3692803"/>
            <a:ext cx="1067211" cy="1065922"/>
            <a:chOff x="2651171" y="2397773"/>
            <a:chExt cx="2099568" cy="2097033"/>
          </a:xfrm>
        </p:grpSpPr>
        <p:sp>
          <p:nvSpPr>
            <p:cNvPr id="123" name="Google Shape;123;p43"/>
            <p:cNvSpPr/>
            <p:nvPr/>
          </p:nvSpPr>
          <p:spPr>
            <a:xfrm>
              <a:off x="2682577" y="2429319"/>
              <a:ext cx="2036756" cy="2036615"/>
            </a:xfrm>
            <a:custGeom>
              <a:avLst/>
              <a:gdLst/>
              <a:ahLst/>
              <a:cxnLst/>
              <a:rect l="l" t="t" r="r" b="b"/>
              <a:pathLst>
                <a:path w="14462" h="14461" extrusionOk="0">
                  <a:moveTo>
                    <a:pt x="7222" y="0"/>
                  </a:moveTo>
                  <a:lnTo>
                    <a:pt x="1" y="7221"/>
                  </a:lnTo>
                  <a:lnTo>
                    <a:pt x="7222" y="14461"/>
                  </a:lnTo>
                  <a:lnTo>
                    <a:pt x="14461" y="7221"/>
                  </a:lnTo>
                  <a:lnTo>
                    <a:pt x="7222" y="0"/>
                  </a:lnTo>
                  <a:close/>
                </a:path>
              </a:pathLst>
            </a:custGeom>
            <a:gradFill>
              <a:gsLst>
                <a:gs pos="0">
                  <a:srgbClr val="4E29AA"/>
                </a:gs>
                <a:gs pos="100000">
                  <a:srgbClr val="1F133E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43"/>
            <p:cNvSpPr/>
            <p:nvPr/>
          </p:nvSpPr>
          <p:spPr>
            <a:xfrm>
              <a:off x="2651171" y="2397773"/>
              <a:ext cx="2099568" cy="2097033"/>
            </a:xfrm>
            <a:custGeom>
              <a:avLst/>
              <a:gdLst/>
              <a:ahLst/>
              <a:cxnLst/>
              <a:rect l="l" t="t" r="r" b="b"/>
              <a:pathLst>
                <a:path w="14908" h="14890" extrusionOk="0">
                  <a:moveTo>
                    <a:pt x="447" y="7445"/>
                  </a:moveTo>
                  <a:lnTo>
                    <a:pt x="7445" y="14461"/>
                  </a:lnTo>
                  <a:lnTo>
                    <a:pt x="14461" y="7445"/>
                  </a:lnTo>
                  <a:lnTo>
                    <a:pt x="7445" y="429"/>
                  </a:lnTo>
                  <a:close/>
                  <a:moveTo>
                    <a:pt x="7445" y="14889"/>
                  </a:moveTo>
                  <a:lnTo>
                    <a:pt x="0" y="7445"/>
                  </a:lnTo>
                  <a:lnTo>
                    <a:pt x="7445" y="1"/>
                  </a:lnTo>
                  <a:lnTo>
                    <a:pt x="14908" y="7445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43"/>
            <p:cNvSpPr/>
            <p:nvPr/>
          </p:nvSpPr>
          <p:spPr>
            <a:xfrm>
              <a:off x="3033817" y="2780418"/>
              <a:ext cx="1334271" cy="1334271"/>
            </a:xfrm>
            <a:custGeom>
              <a:avLst/>
              <a:gdLst/>
              <a:ahLst/>
              <a:cxnLst/>
              <a:rect l="l" t="t" r="r" b="b"/>
              <a:pathLst>
                <a:path w="9474" h="9474" extrusionOk="0">
                  <a:moveTo>
                    <a:pt x="429" y="4728"/>
                  </a:moveTo>
                  <a:lnTo>
                    <a:pt x="4728" y="9027"/>
                  </a:lnTo>
                  <a:lnTo>
                    <a:pt x="9027" y="4728"/>
                  </a:lnTo>
                  <a:lnTo>
                    <a:pt x="4728" y="429"/>
                  </a:lnTo>
                  <a:close/>
                  <a:moveTo>
                    <a:pt x="4728" y="9474"/>
                  </a:moveTo>
                  <a:lnTo>
                    <a:pt x="1" y="4728"/>
                  </a:lnTo>
                  <a:lnTo>
                    <a:pt x="4728" y="1"/>
                  </a:lnTo>
                  <a:lnTo>
                    <a:pt x="9473" y="4728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6" name="Google Shape;126;p43"/>
          <p:cNvGrpSpPr/>
          <p:nvPr/>
        </p:nvGrpSpPr>
        <p:grpSpPr>
          <a:xfrm>
            <a:off x="5134360" y="1145509"/>
            <a:ext cx="4779359" cy="3901002"/>
            <a:chOff x="2556818" y="232872"/>
            <a:chExt cx="6486643" cy="5294519"/>
          </a:xfrm>
        </p:grpSpPr>
        <p:sp>
          <p:nvSpPr>
            <p:cNvPr id="127" name="Google Shape;127;p43"/>
            <p:cNvSpPr/>
            <p:nvPr/>
          </p:nvSpPr>
          <p:spPr>
            <a:xfrm>
              <a:off x="3969040" y="232872"/>
              <a:ext cx="4529254" cy="4529254"/>
            </a:xfrm>
            <a:custGeom>
              <a:avLst/>
              <a:gdLst/>
              <a:ahLst/>
              <a:cxnLst/>
              <a:rect l="l" t="t" r="r" b="b"/>
              <a:pathLst>
                <a:path w="32160" h="32160" extrusionOk="0">
                  <a:moveTo>
                    <a:pt x="428" y="16080"/>
                  </a:moveTo>
                  <a:lnTo>
                    <a:pt x="16080" y="31731"/>
                  </a:lnTo>
                  <a:lnTo>
                    <a:pt x="31713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0" y="16080"/>
                  </a:lnTo>
                  <a:lnTo>
                    <a:pt x="16080" y="0"/>
                  </a:lnTo>
                  <a:lnTo>
                    <a:pt x="32160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43"/>
            <p:cNvSpPr/>
            <p:nvPr/>
          </p:nvSpPr>
          <p:spPr>
            <a:xfrm>
              <a:off x="3835388" y="232872"/>
              <a:ext cx="4531929" cy="4529254"/>
            </a:xfrm>
            <a:custGeom>
              <a:avLst/>
              <a:gdLst/>
              <a:ahLst/>
              <a:cxnLst/>
              <a:rect l="l" t="t" r="r" b="b"/>
              <a:pathLst>
                <a:path w="32179" h="32160" extrusionOk="0">
                  <a:moveTo>
                    <a:pt x="447" y="16080"/>
                  </a:moveTo>
                  <a:lnTo>
                    <a:pt x="16080" y="31731"/>
                  </a:lnTo>
                  <a:lnTo>
                    <a:pt x="31732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0" y="16080"/>
                  </a:lnTo>
                  <a:lnTo>
                    <a:pt x="16080" y="0"/>
                  </a:lnTo>
                  <a:lnTo>
                    <a:pt x="32178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43"/>
            <p:cNvSpPr/>
            <p:nvPr/>
          </p:nvSpPr>
          <p:spPr>
            <a:xfrm>
              <a:off x="3704272" y="232872"/>
              <a:ext cx="4529394" cy="4529254"/>
            </a:xfrm>
            <a:custGeom>
              <a:avLst/>
              <a:gdLst/>
              <a:ahLst/>
              <a:cxnLst/>
              <a:rect l="l" t="t" r="r" b="b"/>
              <a:pathLst>
                <a:path w="32161" h="32160" extrusionOk="0">
                  <a:moveTo>
                    <a:pt x="447" y="16080"/>
                  </a:moveTo>
                  <a:lnTo>
                    <a:pt x="16080" y="31731"/>
                  </a:lnTo>
                  <a:lnTo>
                    <a:pt x="31732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1" y="16080"/>
                  </a:lnTo>
                  <a:lnTo>
                    <a:pt x="16080" y="0"/>
                  </a:lnTo>
                  <a:lnTo>
                    <a:pt x="32160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43"/>
            <p:cNvSpPr/>
            <p:nvPr/>
          </p:nvSpPr>
          <p:spPr>
            <a:xfrm>
              <a:off x="3573297" y="232872"/>
              <a:ext cx="4529254" cy="4529254"/>
            </a:xfrm>
            <a:custGeom>
              <a:avLst/>
              <a:gdLst/>
              <a:ahLst/>
              <a:cxnLst/>
              <a:rect l="l" t="t" r="r" b="b"/>
              <a:pathLst>
                <a:path w="32160" h="32160" extrusionOk="0">
                  <a:moveTo>
                    <a:pt x="428" y="16080"/>
                  </a:moveTo>
                  <a:lnTo>
                    <a:pt x="16080" y="31731"/>
                  </a:lnTo>
                  <a:lnTo>
                    <a:pt x="31713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0" y="16080"/>
                  </a:lnTo>
                  <a:lnTo>
                    <a:pt x="16080" y="0"/>
                  </a:lnTo>
                  <a:lnTo>
                    <a:pt x="32160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43"/>
            <p:cNvSpPr/>
            <p:nvPr/>
          </p:nvSpPr>
          <p:spPr>
            <a:xfrm>
              <a:off x="4514207" y="232872"/>
              <a:ext cx="4529254" cy="4529254"/>
            </a:xfrm>
            <a:custGeom>
              <a:avLst/>
              <a:gdLst/>
              <a:ahLst/>
              <a:cxnLst/>
              <a:rect l="l" t="t" r="r" b="b"/>
              <a:pathLst>
                <a:path w="32160" h="32160" extrusionOk="0">
                  <a:moveTo>
                    <a:pt x="428" y="16080"/>
                  </a:moveTo>
                  <a:lnTo>
                    <a:pt x="16080" y="31731"/>
                  </a:lnTo>
                  <a:lnTo>
                    <a:pt x="31713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0" y="16080"/>
                  </a:lnTo>
                  <a:lnTo>
                    <a:pt x="16080" y="0"/>
                  </a:lnTo>
                  <a:lnTo>
                    <a:pt x="32160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43"/>
            <p:cNvSpPr/>
            <p:nvPr/>
          </p:nvSpPr>
          <p:spPr>
            <a:xfrm>
              <a:off x="4380556" y="232872"/>
              <a:ext cx="4529254" cy="4529254"/>
            </a:xfrm>
            <a:custGeom>
              <a:avLst/>
              <a:gdLst/>
              <a:ahLst/>
              <a:cxnLst/>
              <a:rect l="l" t="t" r="r" b="b"/>
              <a:pathLst>
                <a:path w="32160" h="32160" extrusionOk="0">
                  <a:moveTo>
                    <a:pt x="447" y="16080"/>
                  </a:moveTo>
                  <a:lnTo>
                    <a:pt x="16080" y="31731"/>
                  </a:lnTo>
                  <a:lnTo>
                    <a:pt x="31732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0" y="16080"/>
                  </a:lnTo>
                  <a:lnTo>
                    <a:pt x="16080" y="0"/>
                  </a:lnTo>
                  <a:lnTo>
                    <a:pt x="32160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43"/>
            <p:cNvSpPr/>
            <p:nvPr/>
          </p:nvSpPr>
          <p:spPr>
            <a:xfrm>
              <a:off x="4249440" y="232872"/>
              <a:ext cx="4529394" cy="4529254"/>
            </a:xfrm>
            <a:custGeom>
              <a:avLst/>
              <a:gdLst/>
              <a:ahLst/>
              <a:cxnLst/>
              <a:rect l="l" t="t" r="r" b="b"/>
              <a:pathLst>
                <a:path w="32161" h="32160" extrusionOk="0">
                  <a:moveTo>
                    <a:pt x="429" y="16080"/>
                  </a:moveTo>
                  <a:lnTo>
                    <a:pt x="16080" y="31731"/>
                  </a:lnTo>
                  <a:lnTo>
                    <a:pt x="31713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1" y="16080"/>
                  </a:lnTo>
                  <a:lnTo>
                    <a:pt x="16080" y="0"/>
                  </a:lnTo>
                  <a:lnTo>
                    <a:pt x="32160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43"/>
            <p:cNvSpPr/>
            <p:nvPr/>
          </p:nvSpPr>
          <p:spPr>
            <a:xfrm>
              <a:off x="4115789" y="232872"/>
              <a:ext cx="4531929" cy="4529254"/>
            </a:xfrm>
            <a:custGeom>
              <a:avLst/>
              <a:gdLst/>
              <a:ahLst/>
              <a:cxnLst/>
              <a:rect l="l" t="t" r="r" b="b"/>
              <a:pathLst>
                <a:path w="32179" h="32160" extrusionOk="0">
                  <a:moveTo>
                    <a:pt x="447" y="16080"/>
                  </a:moveTo>
                  <a:lnTo>
                    <a:pt x="16099" y="31731"/>
                  </a:lnTo>
                  <a:lnTo>
                    <a:pt x="31732" y="16080"/>
                  </a:lnTo>
                  <a:lnTo>
                    <a:pt x="16099" y="428"/>
                  </a:lnTo>
                  <a:close/>
                  <a:moveTo>
                    <a:pt x="16099" y="32159"/>
                  </a:moveTo>
                  <a:lnTo>
                    <a:pt x="1" y="16080"/>
                  </a:lnTo>
                  <a:lnTo>
                    <a:pt x="16099" y="0"/>
                  </a:lnTo>
                  <a:lnTo>
                    <a:pt x="32179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43"/>
            <p:cNvSpPr/>
            <p:nvPr/>
          </p:nvSpPr>
          <p:spPr>
            <a:xfrm>
              <a:off x="2556818" y="3784276"/>
              <a:ext cx="1743115" cy="1743115"/>
            </a:xfrm>
            <a:custGeom>
              <a:avLst/>
              <a:gdLst/>
              <a:ahLst/>
              <a:cxnLst/>
              <a:rect l="l" t="t" r="r" b="b"/>
              <a:pathLst>
                <a:path w="12377" h="12377" extrusionOk="0">
                  <a:moveTo>
                    <a:pt x="6179" y="1"/>
                  </a:moveTo>
                  <a:lnTo>
                    <a:pt x="0" y="6179"/>
                  </a:lnTo>
                  <a:lnTo>
                    <a:pt x="6179" y="12377"/>
                  </a:lnTo>
                  <a:lnTo>
                    <a:pt x="12376" y="6179"/>
                  </a:lnTo>
                  <a:lnTo>
                    <a:pt x="6179" y="1"/>
                  </a:lnTo>
                  <a:close/>
                </a:path>
              </a:pathLst>
            </a:custGeom>
            <a:gradFill>
              <a:gsLst>
                <a:gs pos="0">
                  <a:srgbClr val="4E29AA"/>
                </a:gs>
                <a:gs pos="100000">
                  <a:srgbClr val="1F133E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44"/>
          <p:cNvSpPr txBox="1">
            <a:spLocks noGrp="1"/>
          </p:cNvSpPr>
          <p:nvPr>
            <p:ph type="title"/>
          </p:nvPr>
        </p:nvSpPr>
        <p:spPr>
          <a:xfrm>
            <a:off x="1506398" y="1559275"/>
            <a:ext cx="25743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>
                <a:latin typeface="Space Grotesk Medium"/>
                <a:ea typeface="Space Grotesk Medium"/>
                <a:cs typeface="Space Grotesk Medium"/>
                <a:sym typeface="Space Grotesk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38" name="Google Shape;138;p44"/>
          <p:cNvSpPr txBox="1">
            <a:spLocks noGrp="1"/>
          </p:cNvSpPr>
          <p:nvPr>
            <p:ph type="title" idx="2"/>
          </p:nvPr>
        </p:nvSpPr>
        <p:spPr>
          <a:xfrm>
            <a:off x="730301" y="1711675"/>
            <a:ext cx="776100" cy="5277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39" name="Google Shape;139;p44"/>
          <p:cNvSpPr txBox="1">
            <a:spLocks noGrp="1"/>
          </p:cNvSpPr>
          <p:nvPr>
            <p:ph type="subTitle" idx="1"/>
          </p:nvPr>
        </p:nvSpPr>
        <p:spPr>
          <a:xfrm>
            <a:off x="1506390" y="1996550"/>
            <a:ext cx="25743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44"/>
          <p:cNvSpPr txBox="1">
            <a:spLocks noGrp="1"/>
          </p:cNvSpPr>
          <p:nvPr>
            <p:ph type="title" idx="3"/>
          </p:nvPr>
        </p:nvSpPr>
        <p:spPr>
          <a:xfrm>
            <a:off x="1506523" y="3272625"/>
            <a:ext cx="25743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>
                <a:latin typeface="Space Grotesk Medium"/>
                <a:ea typeface="Space Grotesk Medium"/>
                <a:cs typeface="Space Grotesk Medium"/>
                <a:sym typeface="Space Grotesk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41" name="Google Shape;141;p44"/>
          <p:cNvSpPr txBox="1">
            <a:spLocks noGrp="1"/>
          </p:cNvSpPr>
          <p:nvPr>
            <p:ph type="title" idx="4"/>
          </p:nvPr>
        </p:nvSpPr>
        <p:spPr>
          <a:xfrm>
            <a:off x="730469" y="3425025"/>
            <a:ext cx="776100" cy="5277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42" name="Google Shape;142;p44"/>
          <p:cNvSpPr txBox="1">
            <a:spLocks noGrp="1"/>
          </p:cNvSpPr>
          <p:nvPr>
            <p:ph type="subTitle" idx="5"/>
          </p:nvPr>
        </p:nvSpPr>
        <p:spPr>
          <a:xfrm>
            <a:off x="1506514" y="3709900"/>
            <a:ext cx="25743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44"/>
          <p:cNvSpPr txBox="1">
            <a:spLocks noGrp="1"/>
          </p:cNvSpPr>
          <p:nvPr>
            <p:ph type="title" idx="6"/>
          </p:nvPr>
        </p:nvSpPr>
        <p:spPr>
          <a:xfrm>
            <a:off x="5045226" y="1559275"/>
            <a:ext cx="25743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>
                <a:latin typeface="Space Grotesk Medium"/>
                <a:ea typeface="Space Grotesk Medium"/>
                <a:cs typeface="Space Grotesk Medium"/>
                <a:sym typeface="Space Grotesk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44" name="Google Shape;144;p44"/>
          <p:cNvSpPr txBox="1">
            <a:spLocks noGrp="1"/>
          </p:cNvSpPr>
          <p:nvPr>
            <p:ph type="title" idx="7"/>
          </p:nvPr>
        </p:nvSpPr>
        <p:spPr>
          <a:xfrm>
            <a:off x="4281950" y="1711675"/>
            <a:ext cx="776400" cy="5277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45" name="Google Shape;145;p44"/>
          <p:cNvSpPr txBox="1">
            <a:spLocks noGrp="1"/>
          </p:cNvSpPr>
          <p:nvPr>
            <p:ph type="subTitle" idx="8"/>
          </p:nvPr>
        </p:nvSpPr>
        <p:spPr>
          <a:xfrm>
            <a:off x="5045218" y="1996550"/>
            <a:ext cx="25743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44"/>
          <p:cNvSpPr txBox="1">
            <a:spLocks noGrp="1"/>
          </p:cNvSpPr>
          <p:nvPr>
            <p:ph type="title" idx="9"/>
          </p:nvPr>
        </p:nvSpPr>
        <p:spPr>
          <a:xfrm>
            <a:off x="4282125" y="3425025"/>
            <a:ext cx="776400" cy="5277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grpSp>
        <p:nvGrpSpPr>
          <p:cNvPr id="147" name="Google Shape;147;p44"/>
          <p:cNvGrpSpPr/>
          <p:nvPr/>
        </p:nvGrpSpPr>
        <p:grpSpPr>
          <a:xfrm>
            <a:off x="-3302090" y="-450720"/>
            <a:ext cx="4015313" cy="3884503"/>
            <a:chOff x="5440750" y="1669400"/>
            <a:chExt cx="971525" cy="939875"/>
          </a:xfrm>
        </p:grpSpPr>
        <p:sp>
          <p:nvSpPr>
            <p:cNvPr id="148" name="Google Shape;148;p44"/>
            <p:cNvSpPr/>
            <p:nvPr/>
          </p:nvSpPr>
          <p:spPr>
            <a:xfrm>
              <a:off x="5511025" y="1669400"/>
              <a:ext cx="804475" cy="804025"/>
            </a:xfrm>
            <a:custGeom>
              <a:avLst/>
              <a:gdLst/>
              <a:ahLst/>
              <a:cxnLst/>
              <a:rect l="l" t="t" r="r" b="b"/>
              <a:pathLst>
                <a:path w="32179" h="32161" extrusionOk="0">
                  <a:moveTo>
                    <a:pt x="447" y="16081"/>
                  </a:moveTo>
                  <a:lnTo>
                    <a:pt x="16098" y="31714"/>
                  </a:lnTo>
                  <a:lnTo>
                    <a:pt x="31731" y="16081"/>
                  </a:lnTo>
                  <a:lnTo>
                    <a:pt x="16098" y="429"/>
                  </a:lnTo>
                  <a:close/>
                  <a:moveTo>
                    <a:pt x="16098" y="32160"/>
                  </a:moveTo>
                  <a:lnTo>
                    <a:pt x="0" y="16081"/>
                  </a:lnTo>
                  <a:lnTo>
                    <a:pt x="16098" y="1"/>
                  </a:lnTo>
                  <a:lnTo>
                    <a:pt x="32178" y="1608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44"/>
            <p:cNvSpPr/>
            <p:nvPr/>
          </p:nvSpPr>
          <p:spPr>
            <a:xfrm>
              <a:off x="5487750" y="1669400"/>
              <a:ext cx="804000" cy="804025"/>
            </a:xfrm>
            <a:custGeom>
              <a:avLst/>
              <a:gdLst/>
              <a:ahLst/>
              <a:cxnLst/>
              <a:rect l="l" t="t" r="r" b="b"/>
              <a:pathLst>
                <a:path w="32160" h="32161" extrusionOk="0">
                  <a:moveTo>
                    <a:pt x="447" y="16081"/>
                  </a:moveTo>
                  <a:lnTo>
                    <a:pt x="16080" y="31714"/>
                  </a:lnTo>
                  <a:lnTo>
                    <a:pt x="31732" y="16081"/>
                  </a:lnTo>
                  <a:lnTo>
                    <a:pt x="16080" y="429"/>
                  </a:lnTo>
                  <a:close/>
                  <a:moveTo>
                    <a:pt x="16080" y="32160"/>
                  </a:moveTo>
                  <a:lnTo>
                    <a:pt x="1" y="16081"/>
                  </a:lnTo>
                  <a:lnTo>
                    <a:pt x="16080" y="1"/>
                  </a:lnTo>
                  <a:lnTo>
                    <a:pt x="32160" y="1608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44"/>
            <p:cNvSpPr/>
            <p:nvPr/>
          </p:nvSpPr>
          <p:spPr>
            <a:xfrm>
              <a:off x="5464475" y="1669400"/>
              <a:ext cx="804025" cy="804025"/>
            </a:xfrm>
            <a:custGeom>
              <a:avLst/>
              <a:gdLst/>
              <a:ahLst/>
              <a:cxnLst/>
              <a:rect l="l" t="t" r="r" b="b"/>
              <a:pathLst>
                <a:path w="32161" h="32161" extrusionOk="0">
                  <a:moveTo>
                    <a:pt x="429" y="16081"/>
                  </a:moveTo>
                  <a:lnTo>
                    <a:pt x="16081" y="31714"/>
                  </a:lnTo>
                  <a:lnTo>
                    <a:pt x="31714" y="16081"/>
                  </a:lnTo>
                  <a:lnTo>
                    <a:pt x="16081" y="429"/>
                  </a:lnTo>
                  <a:close/>
                  <a:moveTo>
                    <a:pt x="16081" y="32160"/>
                  </a:moveTo>
                  <a:lnTo>
                    <a:pt x="1" y="16081"/>
                  </a:lnTo>
                  <a:lnTo>
                    <a:pt x="16081" y="1"/>
                  </a:lnTo>
                  <a:lnTo>
                    <a:pt x="32160" y="1608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44"/>
            <p:cNvSpPr/>
            <p:nvPr/>
          </p:nvSpPr>
          <p:spPr>
            <a:xfrm>
              <a:off x="5440750" y="1669400"/>
              <a:ext cx="804475" cy="804025"/>
            </a:xfrm>
            <a:custGeom>
              <a:avLst/>
              <a:gdLst/>
              <a:ahLst/>
              <a:cxnLst/>
              <a:rect l="l" t="t" r="r" b="b"/>
              <a:pathLst>
                <a:path w="32179" h="32161" extrusionOk="0">
                  <a:moveTo>
                    <a:pt x="447" y="16081"/>
                  </a:moveTo>
                  <a:lnTo>
                    <a:pt x="16081" y="31714"/>
                  </a:lnTo>
                  <a:lnTo>
                    <a:pt x="31732" y="16081"/>
                  </a:lnTo>
                  <a:lnTo>
                    <a:pt x="16081" y="429"/>
                  </a:lnTo>
                  <a:close/>
                  <a:moveTo>
                    <a:pt x="16081" y="32160"/>
                  </a:moveTo>
                  <a:lnTo>
                    <a:pt x="1" y="16081"/>
                  </a:lnTo>
                  <a:lnTo>
                    <a:pt x="16081" y="1"/>
                  </a:lnTo>
                  <a:lnTo>
                    <a:pt x="32179" y="1608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44"/>
            <p:cNvSpPr/>
            <p:nvPr/>
          </p:nvSpPr>
          <p:spPr>
            <a:xfrm>
              <a:off x="5607800" y="1669400"/>
              <a:ext cx="804475" cy="804025"/>
            </a:xfrm>
            <a:custGeom>
              <a:avLst/>
              <a:gdLst/>
              <a:ahLst/>
              <a:cxnLst/>
              <a:rect l="l" t="t" r="r" b="b"/>
              <a:pathLst>
                <a:path w="32179" h="32161" extrusionOk="0">
                  <a:moveTo>
                    <a:pt x="447" y="16081"/>
                  </a:moveTo>
                  <a:lnTo>
                    <a:pt x="16080" y="31714"/>
                  </a:lnTo>
                  <a:lnTo>
                    <a:pt x="31731" y="16081"/>
                  </a:lnTo>
                  <a:lnTo>
                    <a:pt x="16080" y="429"/>
                  </a:lnTo>
                  <a:close/>
                  <a:moveTo>
                    <a:pt x="16080" y="32160"/>
                  </a:moveTo>
                  <a:lnTo>
                    <a:pt x="0" y="16081"/>
                  </a:lnTo>
                  <a:lnTo>
                    <a:pt x="16080" y="1"/>
                  </a:lnTo>
                  <a:lnTo>
                    <a:pt x="32178" y="1608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44"/>
            <p:cNvSpPr/>
            <p:nvPr/>
          </p:nvSpPr>
          <p:spPr>
            <a:xfrm>
              <a:off x="5584525" y="1669400"/>
              <a:ext cx="804000" cy="804025"/>
            </a:xfrm>
            <a:custGeom>
              <a:avLst/>
              <a:gdLst/>
              <a:ahLst/>
              <a:cxnLst/>
              <a:rect l="l" t="t" r="r" b="b"/>
              <a:pathLst>
                <a:path w="32160" h="32161" extrusionOk="0">
                  <a:moveTo>
                    <a:pt x="447" y="16081"/>
                  </a:moveTo>
                  <a:lnTo>
                    <a:pt x="16080" y="31714"/>
                  </a:lnTo>
                  <a:lnTo>
                    <a:pt x="31732" y="16081"/>
                  </a:lnTo>
                  <a:lnTo>
                    <a:pt x="16080" y="429"/>
                  </a:lnTo>
                  <a:close/>
                  <a:moveTo>
                    <a:pt x="16080" y="32160"/>
                  </a:moveTo>
                  <a:lnTo>
                    <a:pt x="1" y="16081"/>
                  </a:lnTo>
                  <a:lnTo>
                    <a:pt x="16080" y="1"/>
                  </a:lnTo>
                  <a:lnTo>
                    <a:pt x="32160" y="1608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44"/>
            <p:cNvSpPr/>
            <p:nvPr/>
          </p:nvSpPr>
          <p:spPr>
            <a:xfrm>
              <a:off x="5561275" y="1669400"/>
              <a:ext cx="804000" cy="804025"/>
            </a:xfrm>
            <a:custGeom>
              <a:avLst/>
              <a:gdLst/>
              <a:ahLst/>
              <a:cxnLst/>
              <a:rect l="l" t="t" r="r" b="b"/>
              <a:pathLst>
                <a:path w="32160" h="32161" extrusionOk="0">
                  <a:moveTo>
                    <a:pt x="428" y="16081"/>
                  </a:moveTo>
                  <a:lnTo>
                    <a:pt x="16080" y="31714"/>
                  </a:lnTo>
                  <a:lnTo>
                    <a:pt x="31713" y="16081"/>
                  </a:lnTo>
                  <a:lnTo>
                    <a:pt x="16080" y="429"/>
                  </a:lnTo>
                  <a:close/>
                  <a:moveTo>
                    <a:pt x="16080" y="32160"/>
                  </a:moveTo>
                  <a:lnTo>
                    <a:pt x="0" y="16081"/>
                  </a:lnTo>
                  <a:lnTo>
                    <a:pt x="16080" y="1"/>
                  </a:lnTo>
                  <a:lnTo>
                    <a:pt x="32159" y="1608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44"/>
            <p:cNvSpPr/>
            <p:nvPr/>
          </p:nvSpPr>
          <p:spPr>
            <a:xfrm>
              <a:off x="5537525" y="1669400"/>
              <a:ext cx="804025" cy="804025"/>
            </a:xfrm>
            <a:custGeom>
              <a:avLst/>
              <a:gdLst/>
              <a:ahLst/>
              <a:cxnLst/>
              <a:rect l="l" t="t" r="r" b="b"/>
              <a:pathLst>
                <a:path w="32161" h="32161" extrusionOk="0">
                  <a:moveTo>
                    <a:pt x="448" y="16081"/>
                  </a:moveTo>
                  <a:lnTo>
                    <a:pt x="16081" y="31714"/>
                  </a:lnTo>
                  <a:lnTo>
                    <a:pt x="31732" y="16081"/>
                  </a:lnTo>
                  <a:lnTo>
                    <a:pt x="16081" y="429"/>
                  </a:lnTo>
                  <a:close/>
                  <a:moveTo>
                    <a:pt x="16081" y="32160"/>
                  </a:moveTo>
                  <a:lnTo>
                    <a:pt x="1" y="16081"/>
                  </a:lnTo>
                  <a:lnTo>
                    <a:pt x="16081" y="1"/>
                  </a:lnTo>
                  <a:lnTo>
                    <a:pt x="32160" y="1608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44"/>
            <p:cNvSpPr/>
            <p:nvPr/>
          </p:nvSpPr>
          <p:spPr>
            <a:xfrm>
              <a:off x="6167975" y="2118400"/>
              <a:ext cx="150775" cy="151225"/>
            </a:xfrm>
            <a:custGeom>
              <a:avLst/>
              <a:gdLst/>
              <a:ahLst/>
              <a:cxnLst/>
              <a:rect l="l" t="t" r="r" b="b"/>
              <a:pathLst>
                <a:path w="6031" h="6049" extrusionOk="0">
                  <a:moveTo>
                    <a:pt x="3015" y="0"/>
                  </a:moveTo>
                  <a:lnTo>
                    <a:pt x="0" y="3015"/>
                  </a:lnTo>
                  <a:lnTo>
                    <a:pt x="3015" y="6049"/>
                  </a:lnTo>
                  <a:lnTo>
                    <a:pt x="6030" y="3015"/>
                  </a:lnTo>
                  <a:lnTo>
                    <a:pt x="3015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44"/>
            <p:cNvSpPr/>
            <p:nvPr/>
          </p:nvSpPr>
          <p:spPr>
            <a:xfrm>
              <a:off x="6162400" y="2112825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6477" h="6477" extrusionOk="0">
                  <a:moveTo>
                    <a:pt x="428" y="3238"/>
                  </a:moveTo>
                  <a:lnTo>
                    <a:pt x="3238" y="6049"/>
                  </a:lnTo>
                  <a:lnTo>
                    <a:pt x="6030" y="3238"/>
                  </a:lnTo>
                  <a:lnTo>
                    <a:pt x="3238" y="447"/>
                  </a:lnTo>
                  <a:close/>
                  <a:moveTo>
                    <a:pt x="3238" y="6477"/>
                  </a:moveTo>
                  <a:lnTo>
                    <a:pt x="0" y="3238"/>
                  </a:lnTo>
                  <a:lnTo>
                    <a:pt x="3238" y="0"/>
                  </a:lnTo>
                  <a:lnTo>
                    <a:pt x="6477" y="3238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00FFF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44"/>
            <p:cNvSpPr/>
            <p:nvPr/>
          </p:nvSpPr>
          <p:spPr>
            <a:xfrm>
              <a:off x="6190775" y="2141200"/>
              <a:ext cx="105175" cy="105175"/>
            </a:xfrm>
            <a:custGeom>
              <a:avLst/>
              <a:gdLst/>
              <a:ahLst/>
              <a:cxnLst/>
              <a:rect l="l" t="t" r="r" b="b"/>
              <a:pathLst>
                <a:path w="4207" h="4207" extrusionOk="0">
                  <a:moveTo>
                    <a:pt x="428" y="2103"/>
                  </a:moveTo>
                  <a:lnTo>
                    <a:pt x="2103" y="3778"/>
                  </a:lnTo>
                  <a:lnTo>
                    <a:pt x="3760" y="2103"/>
                  </a:lnTo>
                  <a:lnTo>
                    <a:pt x="2103" y="447"/>
                  </a:lnTo>
                  <a:close/>
                  <a:moveTo>
                    <a:pt x="2103" y="4206"/>
                  </a:moveTo>
                  <a:lnTo>
                    <a:pt x="0" y="2103"/>
                  </a:lnTo>
                  <a:lnTo>
                    <a:pt x="2103" y="0"/>
                  </a:lnTo>
                  <a:lnTo>
                    <a:pt x="4206" y="2103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00FFF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44"/>
            <p:cNvSpPr/>
            <p:nvPr/>
          </p:nvSpPr>
          <p:spPr>
            <a:xfrm>
              <a:off x="6060950" y="2061175"/>
              <a:ext cx="500" cy="950"/>
            </a:xfrm>
            <a:custGeom>
              <a:avLst/>
              <a:gdLst/>
              <a:ahLst/>
              <a:cxnLst/>
              <a:rect l="l" t="t" r="r" b="b"/>
              <a:pathLst>
                <a:path w="20" h="38" extrusionOk="0">
                  <a:moveTo>
                    <a:pt x="20" y="0"/>
                  </a:moveTo>
                  <a:lnTo>
                    <a:pt x="1" y="19"/>
                  </a:lnTo>
                  <a:lnTo>
                    <a:pt x="20" y="37"/>
                  </a:lnTo>
                  <a:lnTo>
                    <a:pt x="20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44"/>
            <p:cNvSpPr/>
            <p:nvPr/>
          </p:nvSpPr>
          <p:spPr>
            <a:xfrm>
              <a:off x="6061425" y="2060700"/>
              <a:ext cx="500" cy="2350"/>
            </a:xfrm>
            <a:custGeom>
              <a:avLst/>
              <a:gdLst/>
              <a:ahLst/>
              <a:cxnLst/>
              <a:rect l="l" t="t" r="r" b="b"/>
              <a:pathLst>
                <a:path w="20" h="94" extrusionOk="0">
                  <a:moveTo>
                    <a:pt x="19" y="1"/>
                  </a:moveTo>
                  <a:lnTo>
                    <a:pt x="1" y="19"/>
                  </a:lnTo>
                  <a:lnTo>
                    <a:pt x="1" y="56"/>
                  </a:lnTo>
                  <a:lnTo>
                    <a:pt x="19" y="94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44"/>
            <p:cNvSpPr/>
            <p:nvPr/>
          </p:nvSpPr>
          <p:spPr>
            <a:xfrm>
              <a:off x="6061900" y="2060225"/>
              <a:ext cx="950" cy="3300"/>
            </a:xfrm>
            <a:custGeom>
              <a:avLst/>
              <a:gdLst/>
              <a:ahLst/>
              <a:cxnLst/>
              <a:rect l="l" t="t" r="r" b="b"/>
              <a:pathLst>
                <a:path w="38" h="132" extrusionOk="0">
                  <a:moveTo>
                    <a:pt x="37" y="1"/>
                  </a:moveTo>
                  <a:lnTo>
                    <a:pt x="0" y="20"/>
                  </a:lnTo>
                  <a:lnTo>
                    <a:pt x="0" y="113"/>
                  </a:lnTo>
                  <a:lnTo>
                    <a:pt x="37" y="131"/>
                  </a:lnTo>
                  <a:lnTo>
                    <a:pt x="37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44"/>
            <p:cNvSpPr/>
            <p:nvPr/>
          </p:nvSpPr>
          <p:spPr>
            <a:xfrm>
              <a:off x="6062825" y="2059775"/>
              <a:ext cx="500" cy="4200"/>
            </a:xfrm>
            <a:custGeom>
              <a:avLst/>
              <a:gdLst/>
              <a:ahLst/>
              <a:cxnLst/>
              <a:rect l="l" t="t" r="r" b="b"/>
              <a:pathLst>
                <a:path w="20" h="168" extrusionOk="0">
                  <a:moveTo>
                    <a:pt x="19" y="0"/>
                  </a:moveTo>
                  <a:lnTo>
                    <a:pt x="0" y="19"/>
                  </a:lnTo>
                  <a:lnTo>
                    <a:pt x="0" y="149"/>
                  </a:lnTo>
                  <a:lnTo>
                    <a:pt x="19" y="168"/>
                  </a:lnTo>
                  <a:lnTo>
                    <a:pt x="19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44"/>
            <p:cNvSpPr/>
            <p:nvPr/>
          </p:nvSpPr>
          <p:spPr>
            <a:xfrm>
              <a:off x="6063300" y="2058850"/>
              <a:ext cx="475" cy="5600"/>
            </a:xfrm>
            <a:custGeom>
              <a:avLst/>
              <a:gdLst/>
              <a:ahLst/>
              <a:cxnLst/>
              <a:rect l="l" t="t" r="r" b="b"/>
              <a:pathLst>
                <a:path w="19" h="224" extrusionOk="0">
                  <a:moveTo>
                    <a:pt x="19" y="0"/>
                  </a:moveTo>
                  <a:lnTo>
                    <a:pt x="0" y="37"/>
                  </a:lnTo>
                  <a:lnTo>
                    <a:pt x="0" y="205"/>
                  </a:lnTo>
                  <a:lnTo>
                    <a:pt x="19" y="223"/>
                  </a:lnTo>
                  <a:lnTo>
                    <a:pt x="19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44"/>
            <p:cNvSpPr/>
            <p:nvPr/>
          </p:nvSpPr>
          <p:spPr>
            <a:xfrm>
              <a:off x="6063750" y="2058375"/>
              <a:ext cx="500" cy="6550"/>
            </a:xfrm>
            <a:custGeom>
              <a:avLst/>
              <a:gdLst/>
              <a:ahLst/>
              <a:cxnLst/>
              <a:rect l="l" t="t" r="r" b="b"/>
              <a:pathLst>
                <a:path w="20" h="262" extrusionOk="0">
                  <a:moveTo>
                    <a:pt x="19" y="1"/>
                  </a:moveTo>
                  <a:lnTo>
                    <a:pt x="1" y="19"/>
                  </a:lnTo>
                  <a:lnTo>
                    <a:pt x="1" y="242"/>
                  </a:lnTo>
                  <a:lnTo>
                    <a:pt x="19" y="261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44"/>
            <p:cNvSpPr/>
            <p:nvPr/>
          </p:nvSpPr>
          <p:spPr>
            <a:xfrm>
              <a:off x="6064225" y="2057900"/>
              <a:ext cx="475" cy="7475"/>
            </a:xfrm>
            <a:custGeom>
              <a:avLst/>
              <a:gdLst/>
              <a:ahLst/>
              <a:cxnLst/>
              <a:rect l="l" t="t" r="r" b="b"/>
              <a:pathLst>
                <a:path w="19" h="299" extrusionOk="0">
                  <a:moveTo>
                    <a:pt x="19" y="1"/>
                  </a:moveTo>
                  <a:lnTo>
                    <a:pt x="0" y="20"/>
                  </a:lnTo>
                  <a:lnTo>
                    <a:pt x="0" y="280"/>
                  </a:lnTo>
                  <a:lnTo>
                    <a:pt x="19" y="299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44"/>
            <p:cNvSpPr/>
            <p:nvPr/>
          </p:nvSpPr>
          <p:spPr>
            <a:xfrm>
              <a:off x="6064675" y="2057450"/>
              <a:ext cx="500" cy="8850"/>
            </a:xfrm>
            <a:custGeom>
              <a:avLst/>
              <a:gdLst/>
              <a:ahLst/>
              <a:cxnLst/>
              <a:rect l="l" t="t" r="r" b="b"/>
              <a:pathLst>
                <a:path w="20" h="354" extrusionOk="0">
                  <a:moveTo>
                    <a:pt x="19" y="0"/>
                  </a:moveTo>
                  <a:lnTo>
                    <a:pt x="1" y="19"/>
                  </a:lnTo>
                  <a:lnTo>
                    <a:pt x="1" y="317"/>
                  </a:lnTo>
                  <a:lnTo>
                    <a:pt x="19" y="354"/>
                  </a:lnTo>
                  <a:lnTo>
                    <a:pt x="19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44"/>
            <p:cNvSpPr/>
            <p:nvPr/>
          </p:nvSpPr>
          <p:spPr>
            <a:xfrm>
              <a:off x="6065150" y="2056975"/>
              <a:ext cx="950" cy="9800"/>
            </a:xfrm>
            <a:custGeom>
              <a:avLst/>
              <a:gdLst/>
              <a:ahLst/>
              <a:cxnLst/>
              <a:rect l="l" t="t" r="r" b="b"/>
              <a:pathLst>
                <a:path w="38" h="392" extrusionOk="0">
                  <a:moveTo>
                    <a:pt x="38" y="1"/>
                  </a:moveTo>
                  <a:lnTo>
                    <a:pt x="0" y="19"/>
                  </a:lnTo>
                  <a:lnTo>
                    <a:pt x="0" y="373"/>
                  </a:lnTo>
                  <a:lnTo>
                    <a:pt x="38" y="392"/>
                  </a:lnTo>
                  <a:lnTo>
                    <a:pt x="38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44"/>
            <p:cNvSpPr/>
            <p:nvPr/>
          </p:nvSpPr>
          <p:spPr>
            <a:xfrm>
              <a:off x="6066075" y="2056525"/>
              <a:ext cx="500" cy="10725"/>
            </a:xfrm>
            <a:custGeom>
              <a:avLst/>
              <a:gdLst/>
              <a:ahLst/>
              <a:cxnLst/>
              <a:rect l="l" t="t" r="r" b="b"/>
              <a:pathLst>
                <a:path w="20" h="429" extrusionOk="0">
                  <a:moveTo>
                    <a:pt x="19" y="0"/>
                  </a:moveTo>
                  <a:lnTo>
                    <a:pt x="1" y="19"/>
                  </a:lnTo>
                  <a:lnTo>
                    <a:pt x="1" y="410"/>
                  </a:lnTo>
                  <a:lnTo>
                    <a:pt x="19" y="428"/>
                  </a:lnTo>
                  <a:lnTo>
                    <a:pt x="19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44"/>
            <p:cNvSpPr/>
            <p:nvPr/>
          </p:nvSpPr>
          <p:spPr>
            <a:xfrm>
              <a:off x="6066550" y="2055575"/>
              <a:ext cx="475" cy="12125"/>
            </a:xfrm>
            <a:custGeom>
              <a:avLst/>
              <a:gdLst/>
              <a:ahLst/>
              <a:cxnLst/>
              <a:rect l="l" t="t" r="r" b="b"/>
              <a:pathLst>
                <a:path w="19" h="485" extrusionOk="0">
                  <a:moveTo>
                    <a:pt x="19" y="1"/>
                  </a:moveTo>
                  <a:lnTo>
                    <a:pt x="0" y="38"/>
                  </a:lnTo>
                  <a:lnTo>
                    <a:pt x="0" y="466"/>
                  </a:lnTo>
                  <a:lnTo>
                    <a:pt x="19" y="485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44"/>
            <p:cNvSpPr/>
            <p:nvPr/>
          </p:nvSpPr>
          <p:spPr>
            <a:xfrm>
              <a:off x="6067000" y="2055125"/>
              <a:ext cx="500" cy="13050"/>
            </a:xfrm>
            <a:custGeom>
              <a:avLst/>
              <a:gdLst/>
              <a:ahLst/>
              <a:cxnLst/>
              <a:rect l="l" t="t" r="r" b="b"/>
              <a:pathLst>
                <a:path w="20" h="522" extrusionOk="0">
                  <a:moveTo>
                    <a:pt x="20" y="0"/>
                  </a:moveTo>
                  <a:lnTo>
                    <a:pt x="1" y="19"/>
                  </a:lnTo>
                  <a:lnTo>
                    <a:pt x="1" y="503"/>
                  </a:lnTo>
                  <a:lnTo>
                    <a:pt x="20" y="521"/>
                  </a:lnTo>
                  <a:lnTo>
                    <a:pt x="20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44"/>
            <p:cNvSpPr/>
            <p:nvPr/>
          </p:nvSpPr>
          <p:spPr>
            <a:xfrm>
              <a:off x="6067475" y="2054650"/>
              <a:ext cx="500" cy="13975"/>
            </a:xfrm>
            <a:custGeom>
              <a:avLst/>
              <a:gdLst/>
              <a:ahLst/>
              <a:cxnLst/>
              <a:rect l="l" t="t" r="r" b="b"/>
              <a:pathLst>
                <a:path w="20" h="559" extrusionOk="0">
                  <a:moveTo>
                    <a:pt x="19" y="1"/>
                  </a:moveTo>
                  <a:lnTo>
                    <a:pt x="1" y="19"/>
                  </a:lnTo>
                  <a:lnTo>
                    <a:pt x="1" y="540"/>
                  </a:lnTo>
                  <a:lnTo>
                    <a:pt x="19" y="559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44"/>
            <p:cNvSpPr/>
            <p:nvPr/>
          </p:nvSpPr>
          <p:spPr>
            <a:xfrm>
              <a:off x="6067950" y="2054200"/>
              <a:ext cx="475" cy="15375"/>
            </a:xfrm>
            <a:custGeom>
              <a:avLst/>
              <a:gdLst/>
              <a:ahLst/>
              <a:cxnLst/>
              <a:rect l="l" t="t" r="r" b="b"/>
              <a:pathLst>
                <a:path w="19" h="615" extrusionOk="0">
                  <a:moveTo>
                    <a:pt x="19" y="0"/>
                  </a:moveTo>
                  <a:lnTo>
                    <a:pt x="0" y="19"/>
                  </a:lnTo>
                  <a:lnTo>
                    <a:pt x="0" y="577"/>
                  </a:lnTo>
                  <a:lnTo>
                    <a:pt x="19" y="614"/>
                  </a:lnTo>
                  <a:lnTo>
                    <a:pt x="19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44"/>
            <p:cNvSpPr/>
            <p:nvPr/>
          </p:nvSpPr>
          <p:spPr>
            <a:xfrm>
              <a:off x="6068400" y="2053725"/>
              <a:ext cx="950" cy="16300"/>
            </a:xfrm>
            <a:custGeom>
              <a:avLst/>
              <a:gdLst/>
              <a:ahLst/>
              <a:cxnLst/>
              <a:rect l="l" t="t" r="r" b="b"/>
              <a:pathLst>
                <a:path w="38" h="652" extrusionOk="0">
                  <a:moveTo>
                    <a:pt x="38" y="0"/>
                  </a:moveTo>
                  <a:lnTo>
                    <a:pt x="1" y="19"/>
                  </a:lnTo>
                  <a:lnTo>
                    <a:pt x="1" y="633"/>
                  </a:lnTo>
                  <a:lnTo>
                    <a:pt x="38" y="652"/>
                  </a:lnTo>
                  <a:lnTo>
                    <a:pt x="38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44"/>
            <p:cNvSpPr/>
            <p:nvPr/>
          </p:nvSpPr>
          <p:spPr>
            <a:xfrm>
              <a:off x="6069325" y="2053250"/>
              <a:ext cx="500" cy="17250"/>
            </a:xfrm>
            <a:custGeom>
              <a:avLst/>
              <a:gdLst/>
              <a:ahLst/>
              <a:cxnLst/>
              <a:rect l="l" t="t" r="r" b="b"/>
              <a:pathLst>
                <a:path w="20" h="690" extrusionOk="0">
                  <a:moveTo>
                    <a:pt x="20" y="1"/>
                  </a:moveTo>
                  <a:lnTo>
                    <a:pt x="1" y="19"/>
                  </a:lnTo>
                  <a:lnTo>
                    <a:pt x="1" y="671"/>
                  </a:lnTo>
                  <a:lnTo>
                    <a:pt x="20" y="689"/>
                  </a:lnTo>
                  <a:lnTo>
                    <a:pt x="20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44"/>
            <p:cNvSpPr/>
            <p:nvPr/>
          </p:nvSpPr>
          <p:spPr>
            <a:xfrm>
              <a:off x="6069800" y="2052325"/>
              <a:ext cx="500" cy="18650"/>
            </a:xfrm>
            <a:custGeom>
              <a:avLst/>
              <a:gdLst/>
              <a:ahLst/>
              <a:cxnLst/>
              <a:rect l="l" t="t" r="r" b="b"/>
              <a:pathLst>
                <a:path w="20" h="746" extrusionOk="0">
                  <a:moveTo>
                    <a:pt x="19" y="1"/>
                  </a:moveTo>
                  <a:lnTo>
                    <a:pt x="1" y="38"/>
                  </a:lnTo>
                  <a:lnTo>
                    <a:pt x="1" y="726"/>
                  </a:lnTo>
                  <a:lnTo>
                    <a:pt x="19" y="745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44"/>
            <p:cNvSpPr/>
            <p:nvPr/>
          </p:nvSpPr>
          <p:spPr>
            <a:xfrm>
              <a:off x="6070275" y="2051875"/>
              <a:ext cx="475" cy="19550"/>
            </a:xfrm>
            <a:custGeom>
              <a:avLst/>
              <a:gdLst/>
              <a:ahLst/>
              <a:cxnLst/>
              <a:rect l="l" t="t" r="r" b="b"/>
              <a:pathLst>
                <a:path w="19" h="782" extrusionOk="0">
                  <a:moveTo>
                    <a:pt x="19" y="0"/>
                  </a:moveTo>
                  <a:lnTo>
                    <a:pt x="0" y="19"/>
                  </a:lnTo>
                  <a:lnTo>
                    <a:pt x="0" y="763"/>
                  </a:lnTo>
                  <a:lnTo>
                    <a:pt x="19" y="782"/>
                  </a:lnTo>
                  <a:lnTo>
                    <a:pt x="19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" name="Google Shape;177;p44"/>
            <p:cNvSpPr/>
            <p:nvPr/>
          </p:nvSpPr>
          <p:spPr>
            <a:xfrm>
              <a:off x="6070725" y="2051400"/>
              <a:ext cx="500" cy="20500"/>
            </a:xfrm>
            <a:custGeom>
              <a:avLst/>
              <a:gdLst/>
              <a:ahLst/>
              <a:cxnLst/>
              <a:rect l="l" t="t" r="r" b="b"/>
              <a:pathLst>
                <a:path w="20" h="820" extrusionOk="0">
                  <a:moveTo>
                    <a:pt x="19" y="0"/>
                  </a:moveTo>
                  <a:lnTo>
                    <a:pt x="1" y="19"/>
                  </a:lnTo>
                  <a:lnTo>
                    <a:pt x="1" y="801"/>
                  </a:lnTo>
                  <a:lnTo>
                    <a:pt x="19" y="819"/>
                  </a:lnTo>
                  <a:lnTo>
                    <a:pt x="19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44"/>
            <p:cNvSpPr/>
            <p:nvPr/>
          </p:nvSpPr>
          <p:spPr>
            <a:xfrm>
              <a:off x="6071200" y="2050925"/>
              <a:ext cx="500" cy="21900"/>
            </a:xfrm>
            <a:custGeom>
              <a:avLst/>
              <a:gdLst/>
              <a:ahLst/>
              <a:cxnLst/>
              <a:rect l="l" t="t" r="r" b="b"/>
              <a:pathLst>
                <a:path w="20" h="876" extrusionOk="0">
                  <a:moveTo>
                    <a:pt x="19" y="1"/>
                  </a:moveTo>
                  <a:lnTo>
                    <a:pt x="0" y="19"/>
                  </a:lnTo>
                  <a:lnTo>
                    <a:pt x="0" y="838"/>
                  </a:lnTo>
                  <a:lnTo>
                    <a:pt x="19" y="875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44"/>
            <p:cNvSpPr/>
            <p:nvPr/>
          </p:nvSpPr>
          <p:spPr>
            <a:xfrm>
              <a:off x="6071675" y="2050475"/>
              <a:ext cx="950" cy="22825"/>
            </a:xfrm>
            <a:custGeom>
              <a:avLst/>
              <a:gdLst/>
              <a:ahLst/>
              <a:cxnLst/>
              <a:rect l="l" t="t" r="r" b="b"/>
              <a:pathLst>
                <a:path w="38" h="913" extrusionOk="0">
                  <a:moveTo>
                    <a:pt x="37" y="0"/>
                  </a:moveTo>
                  <a:lnTo>
                    <a:pt x="0" y="19"/>
                  </a:lnTo>
                  <a:lnTo>
                    <a:pt x="0" y="893"/>
                  </a:lnTo>
                  <a:lnTo>
                    <a:pt x="37" y="912"/>
                  </a:lnTo>
                  <a:lnTo>
                    <a:pt x="37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44"/>
            <p:cNvSpPr/>
            <p:nvPr/>
          </p:nvSpPr>
          <p:spPr>
            <a:xfrm>
              <a:off x="6072600" y="2050000"/>
              <a:ext cx="475" cy="23750"/>
            </a:xfrm>
            <a:custGeom>
              <a:avLst/>
              <a:gdLst/>
              <a:ahLst/>
              <a:cxnLst/>
              <a:rect l="l" t="t" r="r" b="b"/>
              <a:pathLst>
                <a:path w="19" h="950" extrusionOk="0">
                  <a:moveTo>
                    <a:pt x="19" y="1"/>
                  </a:moveTo>
                  <a:lnTo>
                    <a:pt x="0" y="19"/>
                  </a:lnTo>
                  <a:lnTo>
                    <a:pt x="0" y="931"/>
                  </a:lnTo>
                  <a:lnTo>
                    <a:pt x="19" y="950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44"/>
            <p:cNvSpPr/>
            <p:nvPr/>
          </p:nvSpPr>
          <p:spPr>
            <a:xfrm>
              <a:off x="6073050" y="2049075"/>
              <a:ext cx="500" cy="25150"/>
            </a:xfrm>
            <a:custGeom>
              <a:avLst/>
              <a:gdLst/>
              <a:ahLst/>
              <a:cxnLst/>
              <a:rect l="l" t="t" r="r" b="b"/>
              <a:pathLst>
                <a:path w="20" h="1006" extrusionOk="0">
                  <a:moveTo>
                    <a:pt x="19" y="0"/>
                  </a:moveTo>
                  <a:lnTo>
                    <a:pt x="1" y="38"/>
                  </a:lnTo>
                  <a:lnTo>
                    <a:pt x="1" y="987"/>
                  </a:lnTo>
                  <a:lnTo>
                    <a:pt x="19" y="1005"/>
                  </a:lnTo>
                  <a:lnTo>
                    <a:pt x="19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44"/>
            <p:cNvSpPr/>
            <p:nvPr/>
          </p:nvSpPr>
          <p:spPr>
            <a:xfrm>
              <a:off x="6073525" y="2048600"/>
              <a:ext cx="500" cy="26075"/>
            </a:xfrm>
            <a:custGeom>
              <a:avLst/>
              <a:gdLst/>
              <a:ahLst/>
              <a:cxnLst/>
              <a:rect l="l" t="t" r="r" b="b"/>
              <a:pathLst>
                <a:path w="20" h="1043" extrusionOk="0">
                  <a:moveTo>
                    <a:pt x="19" y="1"/>
                  </a:moveTo>
                  <a:lnTo>
                    <a:pt x="0" y="19"/>
                  </a:lnTo>
                  <a:lnTo>
                    <a:pt x="0" y="1024"/>
                  </a:lnTo>
                  <a:lnTo>
                    <a:pt x="19" y="1043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183;p44"/>
            <p:cNvSpPr/>
            <p:nvPr/>
          </p:nvSpPr>
          <p:spPr>
            <a:xfrm>
              <a:off x="6074000" y="2048150"/>
              <a:ext cx="475" cy="27000"/>
            </a:xfrm>
            <a:custGeom>
              <a:avLst/>
              <a:gdLst/>
              <a:ahLst/>
              <a:cxnLst/>
              <a:rect l="l" t="t" r="r" b="b"/>
              <a:pathLst>
                <a:path w="19" h="1080" extrusionOk="0">
                  <a:moveTo>
                    <a:pt x="19" y="0"/>
                  </a:moveTo>
                  <a:lnTo>
                    <a:pt x="0" y="19"/>
                  </a:lnTo>
                  <a:lnTo>
                    <a:pt x="0" y="1061"/>
                  </a:lnTo>
                  <a:lnTo>
                    <a:pt x="19" y="1080"/>
                  </a:lnTo>
                  <a:lnTo>
                    <a:pt x="19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44"/>
            <p:cNvSpPr/>
            <p:nvPr/>
          </p:nvSpPr>
          <p:spPr>
            <a:xfrm>
              <a:off x="6074450" y="2047675"/>
              <a:ext cx="500" cy="28400"/>
            </a:xfrm>
            <a:custGeom>
              <a:avLst/>
              <a:gdLst/>
              <a:ahLst/>
              <a:cxnLst/>
              <a:rect l="l" t="t" r="r" b="b"/>
              <a:pathLst>
                <a:path w="20" h="1136" extrusionOk="0">
                  <a:moveTo>
                    <a:pt x="19" y="1"/>
                  </a:moveTo>
                  <a:lnTo>
                    <a:pt x="1" y="19"/>
                  </a:lnTo>
                  <a:lnTo>
                    <a:pt x="1" y="1099"/>
                  </a:lnTo>
                  <a:lnTo>
                    <a:pt x="19" y="1136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44"/>
            <p:cNvSpPr/>
            <p:nvPr/>
          </p:nvSpPr>
          <p:spPr>
            <a:xfrm>
              <a:off x="6074925" y="2047200"/>
              <a:ext cx="950" cy="29350"/>
            </a:xfrm>
            <a:custGeom>
              <a:avLst/>
              <a:gdLst/>
              <a:ahLst/>
              <a:cxnLst/>
              <a:rect l="l" t="t" r="r" b="b"/>
              <a:pathLst>
                <a:path w="38" h="1174" extrusionOk="0">
                  <a:moveTo>
                    <a:pt x="38" y="1"/>
                  </a:moveTo>
                  <a:lnTo>
                    <a:pt x="0" y="20"/>
                  </a:lnTo>
                  <a:lnTo>
                    <a:pt x="0" y="1155"/>
                  </a:lnTo>
                  <a:lnTo>
                    <a:pt x="38" y="1173"/>
                  </a:lnTo>
                  <a:lnTo>
                    <a:pt x="38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44"/>
            <p:cNvSpPr/>
            <p:nvPr/>
          </p:nvSpPr>
          <p:spPr>
            <a:xfrm>
              <a:off x="6075850" y="2046750"/>
              <a:ext cx="500" cy="30250"/>
            </a:xfrm>
            <a:custGeom>
              <a:avLst/>
              <a:gdLst/>
              <a:ahLst/>
              <a:cxnLst/>
              <a:rect l="l" t="t" r="r" b="b"/>
              <a:pathLst>
                <a:path w="20" h="1210" extrusionOk="0">
                  <a:moveTo>
                    <a:pt x="19" y="0"/>
                  </a:moveTo>
                  <a:lnTo>
                    <a:pt x="1" y="19"/>
                  </a:lnTo>
                  <a:lnTo>
                    <a:pt x="1" y="1191"/>
                  </a:lnTo>
                  <a:lnTo>
                    <a:pt x="19" y="1210"/>
                  </a:lnTo>
                  <a:lnTo>
                    <a:pt x="19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44"/>
            <p:cNvSpPr/>
            <p:nvPr/>
          </p:nvSpPr>
          <p:spPr>
            <a:xfrm>
              <a:off x="6076325" y="2045825"/>
              <a:ext cx="475" cy="31650"/>
            </a:xfrm>
            <a:custGeom>
              <a:avLst/>
              <a:gdLst/>
              <a:ahLst/>
              <a:cxnLst/>
              <a:rect l="l" t="t" r="r" b="b"/>
              <a:pathLst>
                <a:path w="19" h="1266" extrusionOk="0">
                  <a:moveTo>
                    <a:pt x="19" y="0"/>
                  </a:moveTo>
                  <a:lnTo>
                    <a:pt x="0" y="37"/>
                  </a:lnTo>
                  <a:lnTo>
                    <a:pt x="0" y="1247"/>
                  </a:lnTo>
                  <a:lnTo>
                    <a:pt x="19" y="1266"/>
                  </a:lnTo>
                  <a:lnTo>
                    <a:pt x="19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44"/>
            <p:cNvSpPr/>
            <p:nvPr/>
          </p:nvSpPr>
          <p:spPr>
            <a:xfrm>
              <a:off x="6076775" y="2045350"/>
              <a:ext cx="500" cy="32600"/>
            </a:xfrm>
            <a:custGeom>
              <a:avLst/>
              <a:gdLst/>
              <a:ahLst/>
              <a:cxnLst/>
              <a:rect l="l" t="t" r="r" b="b"/>
              <a:pathLst>
                <a:path w="20" h="1304" extrusionOk="0">
                  <a:moveTo>
                    <a:pt x="19" y="0"/>
                  </a:moveTo>
                  <a:lnTo>
                    <a:pt x="1" y="19"/>
                  </a:lnTo>
                  <a:lnTo>
                    <a:pt x="1" y="1285"/>
                  </a:lnTo>
                  <a:lnTo>
                    <a:pt x="19" y="1303"/>
                  </a:lnTo>
                  <a:lnTo>
                    <a:pt x="19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44"/>
            <p:cNvSpPr/>
            <p:nvPr/>
          </p:nvSpPr>
          <p:spPr>
            <a:xfrm>
              <a:off x="6077250" y="2044875"/>
              <a:ext cx="475" cy="33525"/>
            </a:xfrm>
            <a:custGeom>
              <a:avLst/>
              <a:gdLst/>
              <a:ahLst/>
              <a:cxnLst/>
              <a:rect l="l" t="t" r="r" b="b"/>
              <a:pathLst>
                <a:path w="19" h="1341" extrusionOk="0">
                  <a:moveTo>
                    <a:pt x="19" y="1"/>
                  </a:moveTo>
                  <a:lnTo>
                    <a:pt x="0" y="19"/>
                  </a:lnTo>
                  <a:lnTo>
                    <a:pt x="0" y="1322"/>
                  </a:lnTo>
                  <a:lnTo>
                    <a:pt x="19" y="1341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44"/>
            <p:cNvSpPr/>
            <p:nvPr/>
          </p:nvSpPr>
          <p:spPr>
            <a:xfrm>
              <a:off x="6077700" y="2044425"/>
              <a:ext cx="500" cy="34925"/>
            </a:xfrm>
            <a:custGeom>
              <a:avLst/>
              <a:gdLst/>
              <a:ahLst/>
              <a:cxnLst/>
              <a:rect l="l" t="t" r="r" b="b"/>
              <a:pathLst>
                <a:path w="20" h="1397" extrusionOk="0">
                  <a:moveTo>
                    <a:pt x="20" y="0"/>
                  </a:moveTo>
                  <a:lnTo>
                    <a:pt x="1" y="19"/>
                  </a:lnTo>
                  <a:lnTo>
                    <a:pt x="1" y="1359"/>
                  </a:lnTo>
                  <a:lnTo>
                    <a:pt x="20" y="1396"/>
                  </a:lnTo>
                  <a:lnTo>
                    <a:pt x="20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44"/>
            <p:cNvSpPr/>
            <p:nvPr/>
          </p:nvSpPr>
          <p:spPr>
            <a:xfrm>
              <a:off x="6078175" y="2043950"/>
              <a:ext cx="950" cy="35850"/>
            </a:xfrm>
            <a:custGeom>
              <a:avLst/>
              <a:gdLst/>
              <a:ahLst/>
              <a:cxnLst/>
              <a:rect l="l" t="t" r="r" b="b"/>
              <a:pathLst>
                <a:path w="38" h="1434" extrusionOk="0">
                  <a:moveTo>
                    <a:pt x="38" y="1"/>
                  </a:moveTo>
                  <a:lnTo>
                    <a:pt x="1" y="19"/>
                  </a:lnTo>
                  <a:lnTo>
                    <a:pt x="1" y="1415"/>
                  </a:lnTo>
                  <a:lnTo>
                    <a:pt x="38" y="1434"/>
                  </a:lnTo>
                  <a:lnTo>
                    <a:pt x="38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44"/>
            <p:cNvSpPr/>
            <p:nvPr/>
          </p:nvSpPr>
          <p:spPr>
            <a:xfrm>
              <a:off x="6079100" y="2043500"/>
              <a:ext cx="500" cy="36775"/>
            </a:xfrm>
            <a:custGeom>
              <a:avLst/>
              <a:gdLst/>
              <a:ahLst/>
              <a:cxnLst/>
              <a:rect l="l" t="t" r="r" b="b"/>
              <a:pathLst>
                <a:path w="20" h="1471" extrusionOk="0">
                  <a:moveTo>
                    <a:pt x="19" y="0"/>
                  </a:moveTo>
                  <a:lnTo>
                    <a:pt x="1" y="19"/>
                  </a:lnTo>
                  <a:lnTo>
                    <a:pt x="1" y="1452"/>
                  </a:lnTo>
                  <a:lnTo>
                    <a:pt x="19" y="1470"/>
                  </a:lnTo>
                  <a:lnTo>
                    <a:pt x="19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44"/>
            <p:cNvSpPr/>
            <p:nvPr/>
          </p:nvSpPr>
          <p:spPr>
            <a:xfrm>
              <a:off x="6079575" y="2042550"/>
              <a:ext cx="500" cy="38175"/>
            </a:xfrm>
            <a:custGeom>
              <a:avLst/>
              <a:gdLst/>
              <a:ahLst/>
              <a:cxnLst/>
              <a:rect l="l" t="t" r="r" b="b"/>
              <a:pathLst>
                <a:path w="20" h="1527" extrusionOk="0">
                  <a:moveTo>
                    <a:pt x="19" y="1"/>
                  </a:moveTo>
                  <a:lnTo>
                    <a:pt x="0" y="38"/>
                  </a:lnTo>
                  <a:lnTo>
                    <a:pt x="0" y="1508"/>
                  </a:lnTo>
                  <a:lnTo>
                    <a:pt x="19" y="1527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44"/>
            <p:cNvSpPr/>
            <p:nvPr/>
          </p:nvSpPr>
          <p:spPr>
            <a:xfrm>
              <a:off x="6080050" y="2042100"/>
              <a:ext cx="475" cy="39100"/>
            </a:xfrm>
            <a:custGeom>
              <a:avLst/>
              <a:gdLst/>
              <a:ahLst/>
              <a:cxnLst/>
              <a:rect l="l" t="t" r="r" b="b"/>
              <a:pathLst>
                <a:path w="19" h="1564" extrusionOk="0">
                  <a:moveTo>
                    <a:pt x="19" y="0"/>
                  </a:moveTo>
                  <a:lnTo>
                    <a:pt x="0" y="19"/>
                  </a:lnTo>
                  <a:lnTo>
                    <a:pt x="0" y="1545"/>
                  </a:lnTo>
                  <a:lnTo>
                    <a:pt x="19" y="1563"/>
                  </a:lnTo>
                  <a:lnTo>
                    <a:pt x="19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44"/>
            <p:cNvSpPr/>
            <p:nvPr/>
          </p:nvSpPr>
          <p:spPr>
            <a:xfrm>
              <a:off x="6080500" y="2041625"/>
              <a:ext cx="500" cy="40050"/>
            </a:xfrm>
            <a:custGeom>
              <a:avLst/>
              <a:gdLst/>
              <a:ahLst/>
              <a:cxnLst/>
              <a:rect l="l" t="t" r="r" b="b"/>
              <a:pathLst>
                <a:path w="20" h="1602" extrusionOk="0">
                  <a:moveTo>
                    <a:pt x="19" y="1"/>
                  </a:moveTo>
                  <a:lnTo>
                    <a:pt x="1" y="19"/>
                  </a:lnTo>
                  <a:lnTo>
                    <a:pt x="1" y="1582"/>
                  </a:lnTo>
                  <a:lnTo>
                    <a:pt x="19" y="1601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44"/>
            <p:cNvSpPr/>
            <p:nvPr/>
          </p:nvSpPr>
          <p:spPr>
            <a:xfrm>
              <a:off x="6080975" y="2041150"/>
              <a:ext cx="475" cy="41450"/>
            </a:xfrm>
            <a:custGeom>
              <a:avLst/>
              <a:gdLst/>
              <a:ahLst/>
              <a:cxnLst/>
              <a:rect l="l" t="t" r="r" b="b"/>
              <a:pathLst>
                <a:path w="19" h="1658" extrusionOk="0">
                  <a:moveTo>
                    <a:pt x="19" y="1"/>
                  </a:moveTo>
                  <a:lnTo>
                    <a:pt x="0" y="20"/>
                  </a:lnTo>
                  <a:lnTo>
                    <a:pt x="0" y="1620"/>
                  </a:lnTo>
                  <a:lnTo>
                    <a:pt x="19" y="1657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44"/>
            <p:cNvSpPr/>
            <p:nvPr/>
          </p:nvSpPr>
          <p:spPr>
            <a:xfrm>
              <a:off x="6081425" y="2040700"/>
              <a:ext cx="975" cy="42350"/>
            </a:xfrm>
            <a:custGeom>
              <a:avLst/>
              <a:gdLst/>
              <a:ahLst/>
              <a:cxnLst/>
              <a:rect l="l" t="t" r="r" b="b"/>
              <a:pathLst>
                <a:path w="39" h="1694" extrusionOk="0">
                  <a:moveTo>
                    <a:pt x="38" y="0"/>
                  </a:moveTo>
                  <a:lnTo>
                    <a:pt x="1" y="19"/>
                  </a:lnTo>
                  <a:lnTo>
                    <a:pt x="1" y="1675"/>
                  </a:lnTo>
                  <a:lnTo>
                    <a:pt x="38" y="1694"/>
                  </a:lnTo>
                  <a:lnTo>
                    <a:pt x="38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44"/>
            <p:cNvSpPr/>
            <p:nvPr/>
          </p:nvSpPr>
          <p:spPr>
            <a:xfrm>
              <a:off x="6082375" y="2040225"/>
              <a:ext cx="475" cy="43300"/>
            </a:xfrm>
            <a:custGeom>
              <a:avLst/>
              <a:gdLst/>
              <a:ahLst/>
              <a:cxnLst/>
              <a:rect l="l" t="t" r="r" b="b"/>
              <a:pathLst>
                <a:path w="19" h="1732" extrusionOk="0">
                  <a:moveTo>
                    <a:pt x="19" y="1"/>
                  </a:moveTo>
                  <a:lnTo>
                    <a:pt x="0" y="19"/>
                  </a:lnTo>
                  <a:lnTo>
                    <a:pt x="0" y="1713"/>
                  </a:lnTo>
                  <a:lnTo>
                    <a:pt x="19" y="1732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44"/>
            <p:cNvSpPr/>
            <p:nvPr/>
          </p:nvSpPr>
          <p:spPr>
            <a:xfrm>
              <a:off x="6082825" y="2039300"/>
              <a:ext cx="500" cy="44700"/>
            </a:xfrm>
            <a:custGeom>
              <a:avLst/>
              <a:gdLst/>
              <a:ahLst/>
              <a:cxnLst/>
              <a:rect l="l" t="t" r="r" b="b"/>
              <a:pathLst>
                <a:path w="20" h="1788" extrusionOk="0">
                  <a:moveTo>
                    <a:pt x="19" y="1"/>
                  </a:moveTo>
                  <a:lnTo>
                    <a:pt x="1" y="38"/>
                  </a:lnTo>
                  <a:lnTo>
                    <a:pt x="1" y="1769"/>
                  </a:lnTo>
                  <a:lnTo>
                    <a:pt x="19" y="1787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44"/>
            <p:cNvSpPr/>
            <p:nvPr/>
          </p:nvSpPr>
          <p:spPr>
            <a:xfrm>
              <a:off x="6083300" y="2038825"/>
              <a:ext cx="475" cy="45625"/>
            </a:xfrm>
            <a:custGeom>
              <a:avLst/>
              <a:gdLst/>
              <a:ahLst/>
              <a:cxnLst/>
              <a:rect l="l" t="t" r="r" b="b"/>
              <a:pathLst>
                <a:path w="19" h="1825" extrusionOk="0">
                  <a:moveTo>
                    <a:pt x="19" y="1"/>
                  </a:moveTo>
                  <a:lnTo>
                    <a:pt x="0" y="20"/>
                  </a:lnTo>
                  <a:lnTo>
                    <a:pt x="0" y="1806"/>
                  </a:lnTo>
                  <a:lnTo>
                    <a:pt x="19" y="1825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44"/>
            <p:cNvSpPr/>
            <p:nvPr/>
          </p:nvSpPr>
          <p:spPr>
            <a:xfrm>
              <a:off x="6083750" y="2038375"/>
              <a:ext cx="500" cy="46550"/>
            </a:xfrm>
            <a:custGeom>
              <a:avLst/>
              <a:gdLst/>
              <a:ahLst/>
              <a:cxnLst/>
              <a:rect l="l" t="t" r="r" b="b"/>
              <a:pathLst>
                <a:path w="20" h="1862" extrusionOk="0">
                  <a:moveTo>
                    <a:pt x="20" y="0"/>
                  </a:moveTo>
                  <a:lnTo>
                    <a:pt x="1" y="19"/>
                  </a:lnTo>
                  <a:lnTo>
                    <a:pt x="1" y="1843"/>
                  </a:lnTo>
                  <a:lnTo>
                    <a:pt x="20" y="1861"/>
                  </a:lnTo>
                  <a:lnTo>
                    <a:pt x="20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44"/>
            <p:cNvSpPr/>
            <p:nvPr/>
          </p:nvSpPr>
          <p:spPr>
            <a:xfrm>
              <a:off x="6084225" y="2037900"/>
              <a:ext cx="500" cy="47950"/>
            </a:xfrm>
            <a:custGeom>
              <a:avLst/>
              <a:gdLst/>
              <a:ahLst/>
              <a:cxnLst/>
              <a:rect l="l" t="t" r="r" b="b"/>
              <a:pathLst>
                <a:path w="20" h="1918" extrusionOk="0">
                  <a:moveTo>
                    <a:pt x="19" y="1"/>
                  </a:moveTo>
                  <a:lnTo>
                    <a:pt x="1" y="19"/>
                  </a:lnTo>
                  <a:lnTo>
                    <a:pt x="1" y="1880"/>
                  </a:lnTo>
                  <a:lnTo>
                    <a:pt x="19" y="1918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44"/>
            <p:cNvSpPr/>
            <p:nvPr/>
          </p:nvSpPr>
          <p:spPr>
            <a:xfrm>
              <a:off x="6084700" y="2037450"/>
              <a:ext cx="950" cy="48875"/>
            </a:xfrm>
            <a:custGeom>
              <a:avLst/>
              <a:gdLst/>
              <a:ahLst/>
              <a:cxnLst/>
              <a:rect l="l" t="t" r="r" b="b"/>
              <a:pathLst>
                <a:path w="38" h="1955" extrusionOk="0">
                  <a:moveTo>
                    <a:pt x="37" y="0"/>
                  </a:moveTo>
                  <a:lnTo>
                    <a:pt x="0" y="19"/>
                  </a:lnTo>
                  <a:lnTo>
                    <a:pt x="0" y="1936"/>
                  </a:lnTo>
                  <a:lnTo>
                    <a:pt x="37" y="1954"/>
                  </a:lnTo>
                  <a:lnTo>
                    <a:pt x="37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44"/>
            <p:cNvSpPr/>
            <p:nvPr/>
          </p:nvSpPr>
          <p:spPr>
            <a:xfrm>
              <a:off x="6085625" y="2036975"/>
              <a:ext cx="475" cy="49800"/>
            </a:xfrm>
            <a:custGeom>
              <a:avLst/>
              <a:gdLst/>
              <a:ahLst/>
              <a:cxnLst/>
              <a:rect l="l" t="t" r="r" b="b"/>
              <a:pathLst>
                <a:path w="19" h="1992" extrusionOk="0">
                  <a:moveTo>
                    <a:pt x="19" y="0"/>
                  </a:moveTo>
                  <a:lnTo>
                    <a:pt x="0" y="19"/>
                  </a:lnTo>
                  <a:lnTo>
                    <a:pt x="0" y="1973"/>
                  </a:lnTo>
                  <a:lnTo>
                    <a:pt x="19" y="1992"/>
                  </a:lnTo>
                  <a:lnTo>
                    <a:pt x="19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205;p44"/>
            <p:cNvSpPr/>
            <p:nvPr/>
          </p:nvSpPr>
          <p:spPr>
            <a:xfrm>
              <a:off x="6086075" y="2036050"/>
              <a:ext cx="500" cy="51200"/>
            </a:xfrm>
            <a:custGeom>
              <a:avLst/>
              <a:gdLst/>
              <a:ahLst/>
              <a:cxnLst/>
              <a:rect l="l" t="t" r="r" b="b"/>
              <a:pathLst>
                <a:path w="20" h="2048" extrusionOk="0">
                  <a:moveTo>
                    <a:pt x="20" y="0"/>
                  </a:moveTo>
                  <a:lnTo>
                    <a:pt x="1" y="37"/>
                  </a:lnTo>
                  <a:lnTo>
                    <a:pt x="1" y="2029"/>
                  </a:lnTo>
                  <a:lnTo>
                    <a:pt x="20" y="2047"/>
                  </a:lnTo>
                  <a:lnTo>
                    <a:pt x="20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44"/>
            <p:cNvSpPr/>
            <p:nvPr/>
          </p:nvSpPr>
          <p:spPr>
            <a:xfrm>
              <a:off x="6086550" y="2035575"/>
              <a:ext cx="500" cy="52150"/>
            </a:xfrm>
            <a:custGeom>
              <a:avLst/>
              <a:gdLst/>
              <a:ahLst/>
              <a:cxnLst/>
              <a:rect l="l" t="t" r="r" b="b"/>
              <a:pathLst>
                <a:path w="20" h="2086" extrusionOk="0">
                  <a:moveTo>
                    <a:pt x="19" y="1"/>
                  </a:moveTo>
                  <a:lnTo>
                    <a:pt x="1" y="19"/>
                  </a:lnTo>
                  <a:lnTo>
                    <a:pt x="1" y="2066"/>
                  </a:lnTo>
                  <a:lnTo>
                    <a:pt x="19" y="2085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44"/>
            <p:cNvSpPr/>
            <p:nvPr/>
          </p:nvSpPr>
          <p:spPr>
            <a:xfrm>
              <a:off x="6087025" y="2035125"/>
              <a:ext cx="475" cy="53050"/>
            </a:xfrm>
            <a:custGeom>
              <a:avLst/>
              <a:gdLst/>
              <a:ahLst/>
              <a:cxnLst/>
              <a:rect l="l" t="t" r="r" b="b"/>
              <a:pathLst>
                <a:path w="19" h="2122" extrusionOk="0">
                  <a:moveTo>
                    <a:pt x="19" y="0"/>
                  </a:moveTo>
                  <a:lnTo>
                    <a:pt x="0" y="19"/>
                  </a:lnTo>
                  <a:lnTo>
                    <a:pt x="0" y="2103"/>
                  </a:lnTo>
                  <a:lnTo>
                    <a:pt x="19" y="2122"/>
                  </a:lnTo>
                  <a:lnTo>
                    <a:pt x="19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44"/>
            <p:cNvSpPr/>
            <p:nvPr/>
          </p:nvSpPr>
          <p:spPr>
            <a:xfrm>
              <a:off x="6087475" y="2034650"/>
              <a:ext cx="500" cy="54450"/>
            </a:xfrm>
            <a:custGeom>
              <a:avLst/>
              <a:gdLst/>
              <a:ahLst/>
              <a:cxnLst/>
              <a:rect l="l" t="t" r="r" b="b"/>
              <a:pathLst>
                <a:path w="20" h="2178" extrusionOk="0">
                  <a:moveTo>
                    <a:pt x="19" y="0"/>
                  </a:moveTo>
                  <a:lnTo>
                    <a:pt x="1" y="19"/>
                  </a:lnTo>
                  <a:lnTo>
                    <a:pt x="1" y="2141"/>
                  </a:lnTo>
                  <a:lnTo>
                    <a:pt x="19" y="2178"/>
                  </a:lnTo>
                  <a:lnTo>
                    <a:pt x="19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44"/>
            <p:cNvSpPr/>
            <p:nvPr/>
          </p:nvSpPr>
          <p:spPr>
            <a:xfrm>
              <a:off x="6087950" y="2034175"/>
              <a:ext cx="950" cy="55400"/>
            </a:xfrm>
            <a:custGeom>
              <a:avLst/>
              <a:gdLst/>
              <a:ahLst/>
              <a:cxnLst/>
              <a:rect l="l" t="t" r="r" b="b"/>
              <a:pathLst>
                <a:path w="38" h="2216" extrusionOk="0">
                  <a:moveTo>
                    <a:pt x="38" y="1"/>
                  </a:moveTo>
                  <a:lnTo>
                    <a:pt x="0" y="19"/>
                  </a:lnTo>
                  <a:lnTo>
                    <a:pt x="0" y="2197"/>
                  </a:lnTo>
                  <a:lnTo>
                    <a:pt x="38" y="2215"/>
                  </a:lnTo>
                  <a:lnTo>
                    <a:pt x="38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44"/>
            <p:cNvSpPr/>
            <p:nvPr/>
          </p:nvSpPr>
          <p:spPr>
            <a:xfrm>
              <a:off x="6088875" y="2033725"/>
              <a:ext cx="500" cy="56325"/>
            </a:xfrm>
            <a:custGeom>
              <a:avLst/>
              <a:gdLst/>
              <a:ahLst/>
              <a:cxnLst/>
              <a:rect l="l" t="t" r="r" b="b"/>
              <a:pathLst>
                <a:path w="20" h="2253" extrusionOk="0">
                  <a:moveTo>
                    <a:pt x="19" y="0"/>
                  </a:moveTo>
                  <a:lnTo>
                    <a:pt x="1" y="19"/>
                  </a:lnTo>
                  <a:lnTo>
                    <a:pt x="1" y="2233"/>
                  </a:lnTo>
                  <a:lnTo>
                    <a:pt x="19" y="2252"/>
                  </a:lnTo>
                  <a:lnTo>
                    <a:pt x="19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44"/>
            <p:cNvSpPr/>
            <p:nvPr/>
          </p:nvSpPr>
          <p:spPr>
            <a:xfrm>
              <a:off x="6089350" y="2032775"/>
              <a:ext cx="475" cy="57725"/>
            </a:xfrm>
            <a:custGeom>
              <a:avLst/>
              <a:gdLst/>
              <a:ahLst/>
              <a:cxnLst/>
              <a:rect l="l" t="t" r="r" b="b"/>
              <a:pathLst>
                <a:path w="19" h="2309" extrusionOk="0">
                  <a:moveTo>
                    <a:pt x="19" y="1"/>
                  </a:moveTo>
                  <a:lnTo>
                    <a:pt x="0" y="38"/>
                  </a:lnTo>
                  <a:lnTo>
                    <a:pt x="0" y="2290"/>
                  </a:lnTo>
                  <a:lnTo>
                    <a:pt x="19" y="2309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44"/>
            <p:cNvSpPr/>
            <p:nvPr/>
          </p:nvSpPr>
          <p:spPr>
            <a:xfrm>
              <a:off x="6089800" y="2032775"/>
              <a:ext cx="500" cy="58200"/>
            </a:xfrm>
            <a:custGeom>
              <a:avLst/>
              <a:gdLst/>
              <a:ahLst/>
              <a:cxnLst/>
              <a:rect l="l" t="t" r="r" b="b"/>
              <a:pathLst>
                <a:path w="20" h="2328" extrusionOk="0">
                  <a:moveTo>
                    <a:pt x="1" y="1"/>
                  </a:moveTo>
                  <a:lnTo>
                    <a:pt x="1" y="2309"/>
                  </a:lnTo>
                  <a:lnTo>
                    <a:pt x="19" y="2327"/>
                  </a:lnTo>
                  <a:lnTo>
                    <a:pt x="19" y="2309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44"/>
            <p:cNvSpPr/>
            <p:nvPr/>
          </p:nvSpPr>
          <p:spPr>
            <a:xfrm>
              <a:off x="6090275" y="2032775"/>
              <a:ext cx="500" cy="57725"/>
            </a:xfrm>
            <a:custGeom>
              <a:avLst/>
              <a:gdLst/>
              <a:ahLst/>
              <a:cxnLst/>
              <a:rect l="l" t="t" r="r" b="b"/>
              <a:pathLst>
                <a:path w="20" h="2309" extrusionOk="0">
                  <a:moveTo>
                    <a:pt x="0" y="1"/>
                  </a:moveTo>
                  <a:lnTo>
                    <a:pt x="0" y="2309"/>
                  </a:lnTo>
                  <a:lnTo>
                    <a:pt x="19" y="2290"/>
                  </a:lnTo>
                  <a:lnTo>
                    <a:pt x="19" y="20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44"/>
            <p:cNvSpPr/>
            <p:nvPr/>
          </p:nvSpPr>
          <p:spPr>
            <a:xfrm>
              <a:off x="6090750" y="2033250"/>
              <a:ext cx="475" cy="56800"/>
            </a:xfrm>
            <a:custGeom>
              <a:avLst/>
              <a:gdLst/>
              <a:ahLst/>
              <a:cxnLst/>
              <a:rect l="l" t="t" r="r" b="b"/>
              <a:pathLst>
                <a:path w="19" h="2272" extrusionOk="0">
                  <a:moveTo>
                    <a:pt x="0" y="1"/>
                  </a:moveTo>
                  <a:lnTo>
                    <a:pt x="0" y="2271"/>
                  </a:lnTo>
                  <a:lnTo>
                    <a:pt x="19" y="2252"/>
                  </a:lnTo>
                  <a:lnTo>
                    <a:pt x="19" y="38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44"/>
            <p:cNvSpPr/>
            <p:nvPr/>
          </p:nvSpPr>
          <p:spPr>
            <a:xfrm>
              <a:off x="6091200" y="2034175"/>
              <a:ext cx="950" cy="55400"/>
            </a:xfrm>
            <a:custGeom>
              <a:avLst/>
              <a:gdLst/>
              <a:ahLst/>
              <a:cxnLst/>
              <a:rect l="l" t="t" r="r" b="b"/>
              <a:pathLst>
                <a:path w="38" h="2216" extrusionOk="0">
                  <a:moveTo>
                    <a:pt x="1" y="1"/>
                  </a:moveTo>
                  <a:lnTo>
                    <a:pt x="1" y="2215"/>
                  </a:lnTo>
                  <a:lnTo>
                    <a:pt x="38" y="2197"/>
                  </a:lnTo>
                  <a:lnTo>
                    <a:pt x="38" y="19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44"/>
            <p:cNvSpPr/>
            <p:nvPr/>
          </p:nvSpPr>
          <p:spPr>
            <a:xfrm>
              <a:off x="6092125" y="2034650"/>
              <a:ext cx="500" cy="54450"/>
            </a:xfrm>
            <a:custGeom>
              <a:avLst/>
              <a:gdLst/>
              <a:ahLst/>
              <a:cxnLst/>
              <a:rect l="l" t="t" r="r" b="b"/>
              <a:pathLst>
                <a:path w="20" h="2178" extrusionOk="0">
                  <a:moveTo>
                    <a:pt x="1" y="0"/>
                  </a:moveTo>
                  <a:lnTo>
                    <a:pt x="1" y="2178"/>
                  </a:lnTo>
                  <a:lnTo>
                    <a:pt x="20" y="2141"/>
                  </a:lnTo>
                  <a:lnTo>
                    <a:pt x="20" y="19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44"/>
            <p:cNvSpPr/>
            <p:nvPr/>
          </p:nvSpPr>
          <p:spPr>
            <a:xfrm>
              <a:off x="6092600" y="2035125"/>
              <a:ext cx="500" cy="53050"/>
            </a:xfrm>
            <a:custGeom>
              <a:avLst/>
              <a:gdLst/>
              <a:ahLst/>
              <a:cxnLst/>
              <a:rect l="l" t="t" r="r" b="b"/>
              <a:pathLst>
                <a:path w="20" h="2122" extrusionOk="0">
                  <a:moveTo>
                    <a:pt x="1" y="0"/>
                  </a:moveTo>
                  <a:lnTo>
                    <a:pt x="1" y="2122"/>
                  </a:lnTo>
                  <a:lnTo>
                    <a:pt x="19" y="2103"/>
                  </a:lnTo>
                  <a:lnTo>
                    <a:pt x="19" y="19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44"/>
            <p:cNvSpPr/>
            <p:nvPr/>
          </p:nvSpPr>
          <p:spPr>
            <a:xfrm>
              <a:off x="6093075" y="2035575"/>
              <a:ext cx="475" cy="52150"/>
            </a:xfrm>
            <a:custGeom>
              <a:avLst/>
              <a:gdLst/>
              <a:ahLst/>
              <a:cxnLst/>
              <a:rect l="l" t="t" r="r" b="b"/>
              <a:pathLst>
                <a:path w="19" h="2086" extrusionOk="0">
                  <a:moveTo>
                    <a:pt x="0" y="1"/>
                  </a:moveTo>
                  <a:lnTo>
                    <a:pt x="0" y="2085"/>
                  </a:lnTo>
                  <a:lnTo>
                    <a:pt x="19" y="2066"/>
                  </a:lnTo>
                  <a:lnTo>
                    <a:pt x="19" y="19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44"/>
            <p:cNvSpPr/>
            <p:nvPr/>
          </p:nvSpPr>
          <p:spPr>
            <a:xfrm>
              <a:off x="6093525" y="2036050"/>
              <a:ext cx="500" cy="51200"/>
            </a:xfrm>
            <a:custGeom>
              <a:avLst/>
              <a:gdLst/>
              <a:ahLst/>
              <a:cxnLst/>
              <a:rect l="l" t="t" r="r" b="b"/>
              <a:pathLst>
                <a:path w="20" h="2048" extrusionOk="0">
                  <a:moveTo>
                    <a:pt x="1" y="0"/>
                  </a:moveTo>
                  <a:lnTo>
                    <a:pt x="1" y="2047"/>
                  </a:lnTo>
                  <a:lnTo>
                    <a:pt x="19" y="2029"/>
                  </a:lnTo>
                  <a:lnTo>
                    <a:pt x="19" y="37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44"/>
            <p:cNvSpPr/>
            <p:nvPr/>
          </p:nvSpPr>
          <p:spPr>
            <a:xfrm>
              <a:off x="6094000" y="2036975"/>
              <a:ext cx="475" cy="49800"/>
            </a:xfrm>
            <a:custGeom>
              <a:avLst/>
              <a:gdLst/>
              <a:ahLst/>
              <a:cxnLst/>
              <a:rect l="l" t="t" r="r" b="b"/>
              <a:pathLst>
                <a:path w="19" h="1992" extrusionOk="0">
                  <a:moveTo>
                    <a:pt x="0" y="0"/>
                  </a:moveTo>
                  <a:lnTo>
                    <a:pt x="0" y="1992"/>
                  </a:lnTo>
                  <a:lnTo>
                    <a:pt x="19" y="1973"/>
                  </a:lnTo>
                  <a:lnTo>
                    <a:pt x="19" y="19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44"/>
            <p:cNvSpPr/>
            <p:nvPr/>
          </p:nvSpPr>
          <p:spPr>
            <a:xfrm>
              <a:off x="6094450" y="2037450"/>
              <a:ext cx="975" cy="48875"/>
            </a:xfrm>
            <a:custGeom>
              <a:avLst/>
              <a:gdLst/>
              <a:ahLst/>
              <a:cxnLst/>
              <a:rect l="l" t="t" r="r" b="b"/>
              <a:pathLst>
                <a:path w="39" h="1955" extrusionOk="0">
                  <a:moveTo>
                    <a:pt x="1" y="0"/>
                  </a:moveTo>
                  <a:lnTo>
                    <a:pt x="1" y="1954"/>
                  </a:lnTo>
                  <a:lnTo>
                    <a:pt x="38" y="1936"/>
                  </a:lnTo>
                  <a:lnTo>
                    <a:pt x="38" y="19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44"/>
            <p:cNvSpPr/>
            <p:nvPr/>
          </p:nvSpPr>
          <p:spPr>
            <a:xfrm>
              <a:off x="6095400" y="2037900"/>
              <a:ext cx="475" cy="47950"/>
            </a:xfrm>
            <a:custGeom>
              <a:avLst/>
              <a:gdLst/>
              <a:ahLst/>
              <a:cxnLst/>
              <a:rect l="l" t="t" r="r" b="b"/>
              <a:pathLst>
                <a:path w="19" h="1918" extrusionOk="0">
                  <a:moveTo>
                    <a:pt x="0" y="1"/>
                  </a:moveTo>
                  <a:lnTo>
                    <a:pt x="0" y="1918"/>
                  </a:lnTo>
                  <a:lnTo>
                    <a:pt x="19" y="1880"/>
                  </a:lnTo>
                  <a:lnTo>
                    <a:pt x="19" y="19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44"/>
            <p:cNvSpPr/>
            <p:nvPr/>
          </p:nvSpPr>
          <p:spPr>
            <a:xfrm>
              <a:off x="6095850" y="2038375"/>
              <a:ext cx="500" cy="46550"/>
            </a:xfrm>
            <a:custGeom>
              <a:avLst/>
              <a:gdLst/>
              <a:ahLst/>
              <a:cxnLst/>
              <a:rect l="l" t="t" r="r" b="b"/>
              <a:pathLst>
                <a:path w="20" h="1862" extrusionOk="0">
                  <a:moveTo>
                    <a:pt x="1" y="0"/>
                  </a:moveTo>
                  <a:lnTo>
                    <a:pt x="1" y="1861"/>
                  </a:lnTo>
                  <a:lnTo>
                    <a:pt x="19" y="1843"/>
                  </a:lnTo>
                  <a:lnTo>
                    <a:pt x="19" y="19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44"/>
            <p:cNvSpPr/>
            <p:nvPr/>
          </p:nvSpPr>
          <p:spPr>
            <a:xfrm>
              <a:off x="6096325" y="2038825"/>
              <a:ext cx="500" cy="45625"/>
            </a:xfrm>
            <a:custGeom>
              <a:avLst/>
              <a:gdLst/>
              <a:ahLst/>
              <a:cxnLst/>
              <a:rect l="l" t="t" r="r" b="b"/>
              <a:pathLst>
                <a:path w="20" h="1825" extrusionOk="0">
                  <a:moveTo>
                    <a:pt x="0" y="1"/>
                  </a:moveTo>
                  <a:lnTo>
                    <a:pt x="0" y="1825"/>
                  </a:lnTo>
                  <a:lnTo>
                    <a:pt x="19" y="1806"/>
                  </a:lnTo>
                  <a:lnTo>
                    <a:pt x="19" y="20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44"/>
            <p:cNvSpPr/>
            <p:nvPr/>
          </p:nvSpPr>
          <p:spPr>
            <a:xfrm>
              <a:off x="6096800" y="2039300"/>
              <a:ext cx="475" cy="44700"/>
            </a:xfrm>
            <a:custGeom>
              <a:avLst/>
              <a:gdLst/>
              <a:ahLst/>
              <a:cxnLst/>
              <a:rect l="l" t="t" r="r" b="b"/>
              <a:pathLst>
                <a:path w="19" h="1788" extrusionOk="0">
                  <a:moveTo>
                    <a:pt x="0" y="1"/>
                  </a:moveTo>
                  <a:lnTo>
                    <a:pt x="0" y="1787"/>
                  </a:lnTo>
                  <a:lnTo>
                    <a:pt x="19" y="1769"/>
                  </a:lnTo>
                  <a:lnTo>
                    <a:pt x="19" y="38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44"/>
            <p:cNvSpPr/>
            <p:nvPr/>
          </p:nvSpPr>
          <p:spPr>
            <a:xfrm>
              <a:off x="6097250" y="2040225"/>
              <a:ext cx="500" cy="43300"/>
            </a:xfrm>
            <a:custGeom>
              <a:avLst/>
              <a:gdLst/>
              <a:ahLst/>
              <a:cxnLst/>
              <a:rect l="l" t="t" r="r" b="b"/>
              <a:pathLst>
                <a:path w="20" h="1732" extrusionOk="0">
                  <a:moveTo>
                    <a:pt x="1" y="1"/>
                  </a:moveTo>
                  <a:lnTo>
                    <a:pt x="1" y="1732"/>
                  </a:lnTo>
                  <a:lnTo>
                    <a:pt x="19" y="1713"/>
                  </a:lnTo>
                  <a:lnTo>
                    <a:pt x="19" y="19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44"/>
            <p:cNvSpPr/>
            <p:nvPr/>
          </p:nvSpPr>
          <p:spPr>
            <a:xfrm>
              <a:off x="6097725" y="2040700"/>
              <a:ext cx="950" cy="42350"/>
            </a:xfrm>
            <a:custGeom>
              <a:avLst/>
              <a:gdLst/>
              <a:ahLst/>
              <a:cxnLst/>
              <a:rect l="l" t="t" r="r" b="b"/>
              <a:pathLst>
                <a:path w="38" h="1694" extrusionOk="0">
                  <a:moveTo>
                    <a:pt x="0" y="0"/>
                  </a:moveTo>
                  <a:lnTo>
                    <a:pt x="0" y="1694"/>
                  </a:lnTo>
                  <a:lnTo>
                    <a:pt x="37" y="1675"/>
                  </a:lnTo>
                  <a:lnTo>
                    <a:pt x="37" y="19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44"/>
            <p:cNvSpPr/>
            <p:nvPr/>
          </p:nvSpPr>
          <p:spPr>
            <a:xfrm>
              <a:off x="6098650" y="2041150"/>
              <a:ext cx="500" cy="41450"/>
            </a:xfrm>
            <a:custGeom>
              <a:avLst/>
              <a:gdLst/>
              <a:ahLst/>
              <a:cxnLst/>
              <a:rect l="l" t="t" r="r" b="b"/>
              <a:pathLst>
                <a:path w="20" h="1658" extrusionOk="0">
                  <a:moveTo>
                    <a:pt x="0" y="1"/>
                  </a:moveTo>
                  <a:lnTo>
                    <a:pt x="0" y="1657"/>
                  </a:lnTo>
                  <a:lnTo>
                    <a:pt x="19" y="1620"/>
                  </a:lnTo>
                  <a:lnTo>
                    <a:pt x="19" y="20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44"/>
            <p:cNvSpPr/>
            <p:nvPr/>
          </p:nvSpPr>
          <p:spPr>
            <a:xfrm>
              <a:off x="6099125" y="2041625"/>
              <a:ext cx="475" cy="40050"/>
            </a:xfrm>
            <a:custGeom>
              <a:avLst/>
              <a:gdLst/>
              <a:ahLst/>
              <a:cxnLst/>
              <a:rect l="l" t="t" r="r" b="b"/>
              <a:pathLst>
                <a:path w="19" h="1602" extrusionOk="0">
                  <a:moveTo>
                    <a:pt x="0" y="1"/>
                  </a:moveTo>
                  <a:lnTo>
                    <a:pt x="0" y="1601"/>
                  </a:lnTo>
                  <a:lnTo>
                    <a:pt x="19" y="1582"/>
                  </a:lnTo>
                  <a:lnTo>
                    <a:pt x="19" y="19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44"/>
            <p:cNvSpPr/>
            <p:nvPr/>
          </p:nvSpPr>
          <p:spPr>
            <a:xfrm>
              <a:off x="6099575" y="2042100"/>
              <a:ext cx="500" cy="39100"/>
            </a:xfrm>
            <a:custGeom>
              <a:avLst/>
              <a:gdLst/>
              <a:ahLst/>
              <a:cxnLst/>
              <a:rect l="l" t="t" r="r" b="b"/>
              <a:pathLst>
                <a:path w="20" h="1564" extrusionOk="0">
                  <a:moveTo>
                    <a:pt x="1" y="0"/>
                  </a:moveTo>
                  <a:lnTo>
                    <a:pt x="1" y="1563"/>
                  </a:lnTo>
                  <a:lnTo>
                    <a:pt x="19" y="1545"/>
                  </a:lnTo>
                  <a:lnTo>
                    <a:pt x="19" y="19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44"/>
            <p:cNvSpPr/>
            <p:nvPr/>
          </p:nvSpPr>
          <p:spPr>
            <a:xfrm>
              <a:off x="6100050" y="2042550"/>
              <a:ext cx="475" cy="38175"/>
            </a:xfrm>
            <a:custGeom>
              <a:avLst/>
              <a:gdLst/>
              <a:ahLst/>
              <a:cxnLst/>
              <a:rect l="l" t="t" r="r" b="b"/>
              <a:pathLst>
                <a:path w="19" h="1527" extrusionOk="0">
                  <a:moveTo>
                    <a:pt x="0" y="1"/>
                  </a:moveTo>
                  <a:lnTo>
                    <a:pt x="0" y="1527"/>
                  </a:lnTo>
                  <a:lnTo>
                    <a:pt x="19" y="1508"/>
                  </a:lnTo>
                  <a:lnTo>
                    <a:pt x="19" y="38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44"/>
            <p:cNvSpPr/>
            <p:nvPr/>
          </p:nvSpPr>
          <p:spPr>
            <a:xfrm>
              <a:off x="6100500" y="2043500"/>
              <a:ext cx="500" cy="36775"/>
            </a:xfrm>
            <a:custGeom>
              <a:avLst/>
              <a:gdLst/>
              <a:ahLst/>
              <a:cxnLst/>
              <a:rect l="l" t="t" r="r" b="b"/>
              <a:pathLst>
                <a:path w="20" h="1471" extrusionOk="0">
                  <a:moveTo>
                    <a:pt x="1" y="0"/>
                  </a:moveTo>
                  <a:lnTo>
                    <a:pt x="1" y="1470"/>
                  </a:lnTo>
                  <a:lnTo>
                    <a:pt x="20" y="1452"/>
                  </a:lnTo>
                  <a:lnTo>
                    <a:pt x="20" y="19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44"/>
            <p:cNvSpPr/>
            <p:nvPr/>
          </p:nvSpPr>
          <p:spPr>
            <a:xfrm>
              <a:off x="6100975" y="2043950"/>
              <a:ext cx="950" cy="35850"/>
            </a:xfrm>
            <a:custGeom>
              <a:avLst/>
              <a:gdLst/>
              <a:ahLst/>
              <a:cxnLst/>
              <a:rect l="l" t="t" r="r" b="b"/>
              <a:pathLst>
                <a:path w="38" h="1434" extrusionOk="0">
                  <a:moveTo>
                    <a:pt x="1" y="1"/>
                  </a:moveTo>
                  <a:lnTo>
                    <a:pt x="1" y="1434"/>
                  </a:lnTo>
                  <a:lnTo>
                    <a:pt x="38" y="1415"/>
                  </a:lnTo>
                  <a:lnTo>
                    <a:pt x="38" y="19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44"/>
            <p:cNvSpPr/>
            <p:nvPr/>
          </p:nvSpPr>
          <p:spPr>
            <a:xfrm>
              <a:off x="6101900" y="2044425"/>
              <a:ext cx="500" cy="34925"/>
            </a:xfrm>
            <a:custGeom>
              <a:avLst/>
              <a:gdLst/>
              <a:ahLst/>
              <a:cxnLst/>
              <a:rect l="l" t="t" r="r" b="b"/>
              <a:pathLst>
                <a:path w="20" h="1397" extrusionOk="0">
                  <a:moveTo>
                    <a:pt x="1" y="0"/>
                  </a:moveTo>
                  <a:lnTo>
                    <a:pt x="1" y="1396"/>
                  </a:lnTo>
                  <a:lnTo>
                    <a:pt x="19" y="1359"/>
                  </a:lnTo>
                  <a:lnTo>
                    <a:pt x="19" y="19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44"/>
            <p:cNvSpPr/>
            <p:nvPr/>
          </p:nvSpPr>
          <p:spPr>
            <a:xfrm>
              <a:off x="6102375" y="2044875"/>
              <a:ext cx="475" cy="33525"/>
            </a:xfrm>
            <a:custGeom>
              <a:avLst/>
              <a:gdLst/>
              <a:ahLst/>
              <a:cxnLst/>
              <a:rect l="l" t="t" r="r" b="b"/>
              <a:pathLst>
                <a:path w="19" h="1341" extrusionOk="0">
                  <a:moveTo>
                    <a:pt x="0" y="1"/>
                  </a:moveTo>
                  <a:lnTo>
                    <a:pt x="0" y="1341"/>
                  </a:lnTo>
                  <a:lnTo>
                    <a:pt x="19" y="1322"/>
                  </a:lnTo>
                  <a:lnTo>
                    <a:pt x="19" y="19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44"/>
            <p:cNvSpPr/>
            <p:nvPr/>
          </p:nvSpPr>
          <p:spPr>
            <a:xfrm>
              <a:off x="6102825" y="2045350"/>
              <a:ext cx="500" cy="32600"/>
            </a:xfrm>
            <a:custGeom>
              <a:avLst/>
              <a:gdLst/>
              <a:ahLst/>
              <a:cxnLst/>
              <a:rect l="l" t="t" r="r" b="b"/>
              <a:pathLst>
                <a:path w="20" h="1304" extrusionOk="0">
                  <a:moveTo>
                    <a:pt x="1" y="0"/>
                  </a:moveTo>
                  <a:lnTo>
                    <a:pt x="1" y="1303"/>
                  </a:lnTo>
                  <a:lnTo>
                    <a:pt x="20" y="1285"/>
                  </a:lnTo>
                  <a:lnTo>
                    <a:pt x="20" y="19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44"/>
            <p:cNvSpPr/>
            <p:nvPr/>
          </p:nvSpPr>
          <p:spPr>
            <a:xfrm>
              <a:off x="6103300" y="2045825"/>
              <a:ext cx="500" cy="31650"/>
            </a:xfrm>
            <a:custGeom>
              <a:avLst/>
              <a:gdLst/>
              <a:ahLst/>
              <a:cxnLst/>
              <a:rect l="l" t="t" r="r" b="b"/>
              <a:pathLst>
                <a:path w="20" h="1266" extrusionOk="0">
                  <a:moveTo>
                    <a:pt x="1" y="0"/>
                  </a:moveTo>
                  <a:lnTo>
                    <a:pt x="1" y="1266"/>
                  </a:lnTo>
                  <a:lnTo>
                    <a:pt x="19" y="1247"/>
                  </a:lnTo>
                  <a:lnTo>
                    <a:pt x="19" y="37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44"/>
            <p:cNvSpPr/>
            <p:nvPr/>
          </p:nvSpPr>
          <p:spPr>
            <a:xfrm>
              <a:off x="6103775" y="2046750"/>
              <a:ext cx="475" cy="30250"/>
            </a:xfrm>
            <a:custGeom>
              <a:avLst/>
              <a:gdLst/>
              <a:ahLst/>
              <a:cxnLst/>
              <a:rect l="l" t="t" r="r" b="b"/>
              <a:pathLst>
                <a:path w="19" h="1210" extrusionOk="0">
                  <a:moveTo>
                    <a:pt x="0" y="0"/>
                  </a:moveTo>
                  <a:lnTo>
                    <a:pt x="0" y="1210"/>
                  </a:lnTo>
                  <a:lnTo>
                    <a:pt x="19" y="1191"/>
                  </a:lnTo>
                  <a:lnTo>
                    <a:pt x="19" y="19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44"/>
            <p:cNvSpPr/>
            <p:nvPr/>
          </p:nvSpPr>
          <p:spPr>
            <a:xfrm>
              <a:off x="6104225" y="2047200"/>
              <a:ext cx="950" cy="29350"/>
            </a:xfrm>
            <a:custGeom>
              <a:avLst/>
              <a:gdLst/>
              <a:ahLst/>
              <a:cxnLst/>
              <a:rect l="l" t="t" r="r" b="b"/>
              <a:pathLst>
                <a:path w="38" h="1174" extrusionOk="0">
                  <a:moveTo>
                    <a:pt x="1" y="1"/>
                  </a:moveTo>
                  <a:lnTo>
                    <a:pt x="1" y="1173"/>
                  </a:lnTo>
                  <a:lnTo>
                    <a:pt x="38" y="1155"/>
                  </a:lnTo>
                  <a:lnTo>
                    <a:pt x="38" y="20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44"/>
            <p:cNvSpPr/>
            <p:nvPr/>
          </p:nvSpPr>
          <p:spPr>
            <a:xfrm>
              <a:off x="6105175" y="2047675"/>
              <a:ext cx="475" cy="28400"/>
            </a:xfrm>
            <a:custGeom>
              <a:avLst/>
              <a:gdLst/>
              <a:ahLst/>
              <a:cxnLst/>
              <a:rect l="l" t="t" r="r" b="b"/>
              <a:pathLst>
                <a:path w="19" h="1136" extrusionOk="0">
                  <a:moveTo>
                    <a:pt x="0" y="1"/>
                  </a:moveTo>
                  <a:lnTo>
                    <a:pt x="0" y="1136"/>
                  </a:lnTo>
                  <a:lnTo>
                    <a:pt x="19" y="1099"/>
                  </a:lnTo>
                  <a:lnTo>
                    <a:pt x="19" y="19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41;p44"/>
            <p:cNvSpPr/>
            <p:nvPr/>
          </p:nvSpPr>
          <p:spPr>
            <a:xfrm>
              <a:off x="6105625" y="2048150"/>
              <a:ext cx="500" cy="27000"/>
            </a:xfrm>
            <a:custGeom>
              <a:avLst/>
              <a:gdLst/>
              <a:ahLst/>
              <a:cxnLst/>
              <a:rect l="l" t="t" r="r" b="b"/>
              <a:pathLst>
                <a:path w="20" h="1080" extrusionOk="0">
                  <a:moveTo>
                    <a:pt x="1" y="0"/>
                  </a:moveTo>
                  <a:lnTo>
                    <a:pt x="1" y="1080"/>
                  </a:lnTo>
                  <a:lnTo>
                    <a:pt x="19" y="1061"/>
                  </a:lnTo>
                  <a:lnTo>
                    <a:pt x="19" y="19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44"/>
            <p:cNvSpPr/>
            <p:nvPr/>
          </p:nvSpPr>
          <p:spPr>
            <a:xfrm>
              <a:off x="6106100" y="2048600"/>
              <a:ext cx="475" cy="26075"/>
            </a:xfrm>
            <a:custGeom>
              <a:avLst/>
              <a:gdLst/>
              <a:ahLst/>
              <a:cxnLst/>
              <a:rect l="l" t="t" r="r" b="b"/>
              <a:pathLst>
                <a:path w="19" h="1043" extrusionOk="0">
                  <a:moveTo>
                    <a:pt x="0" y="1"/>
                  </a:moveTo>
                  <a:lnTo>
                    <a:pt x="0" y="1043"/>
                  </a:lnTo>
                  <a:lnTo>
                    <a:pt x="19" y="1024"/>
                  </a:lnTo>
                  <a:lnTo>
                    <a:pt x="19" y="19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" name="Google Shape;243;p44"/>
            <p:cNvSpPr/>
            <p:nvPr/>
          </p:nvSpPr>
          <p:spPr>
            <a:xfrm>
              <a:off x="6106550" y="2049075"/>
              <a:ext cx="500" cy="25150"/>
            </a:xfrm>
            <a:custGeom>
              <a:avLst/>
              <a:gdLst/>
              <a:ahLst/>
              <a:cxnLst/>
              <a:rect l="l" t="t" r="r" b="b"/>
              <a:pathLst>
                <a:path w="20" h="1006" extrusionOk="0">
                  <a:moveTo>
                    <a:pt x="1" y="0"/>
                  </a:moveTo>
                  <a:lnTo>
                    <a:pt x="1" y="1005"/>
                  </a:lnTo>
                  <a:lnTo>
                    <a:pt x="19" y="987"/>
                  </a:lnTo>
                  <a:lnTo>
                    <a:pt x="19" y="38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44"/>
            <p:cNvSpPr/>
            <p:nvPr/>
          </p:nvSpPr>
          <p:spPr>
            <a:xfrm>
              <a:off x="6107025" y="2050000"/>
              <a:ext cx="500" cy="23750"/>
            </a:xfrm>
            <a:custGeom>
              <a:avLst/>
              <a:gdLst/>
              <a:ahLst/>
              <a:cxnLst/>
              <a:rect l="l" t="t" r="r" b="b"/>
              <a:pathLst>
                <a:path w="20" h="950" extrusionOk="0">
                  <a:moveTo>
                    <a:pt x="0" y="1"/>
                  </a:moveTo>
                  <a:lnTo>
                    <a:pt x="0" y="950"/>
                  </a:lnTo>
                  <a:lnTo>
                    <a:pt x="19" y="931"/>
                  </a:lnTo>
                  <a:lnTo>
                    <a:pt x="19" y="19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44"/>
            <p:cNvSpPr/>
            <p:nvPr/>
          </p:nvSpPr>
          <p:spPr>
            <a:xfrm>
              <a:off x="6107500" y="2050475"/>
              <a:ext cx="950" cy="22825"/>
            </a:xfrm>
            <a:custGeom>
              <a:avLst/>
              <a:gdLst/>
              <a:ahLst/>
              <a:cxnLst/>
              <a:rect l="l" t="t" r="r" b="b"/>
              <a:pathLst>
                <a:path w="38" h="913" extrusionOk="0">
                  <a:moveTo>
                    <a:pt x="0" y="0"/>
                  </a:moveTo>
                  <a:lnTo>
                    <a:pt x="0" y="912"/>
                  </a:lnTo>
                  <a:lnTo>
                    <a:pt x="37" y="893"/>
                  </a:lnTo>
                  <a:lnTo>
                    <a:pt x="37" y="19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44"/>
            <p:cNvSpPr/>
            <p:nvPr/>
          </p:nvSpPr>
          <p:spPr>
            <a:xfrm>
              <a:off x="6108425" y="2050925"/>
              <a:ext cx="475" cy="21900"/>
            </a:xfrm>
            <a:custGeom>
              <a:avLst/>
              <a:gdLst/>
              <a:ahLst/>
              <a:cxnLst/>
              <a:rect l="l" t="t" r="r" b="b"/>
              <a:pathLst>
                <a:path w="19" h="876" extrusionOk="0">
                  <a:moveTo>
                    <a:pt x="0" y="1"/>
                  </a:moveTo>
                  <a:lnTo>
                    <a:pt x="0" y="875"/>
                  </a:lnTo>
                  <a:lnTo>
                    <a:pt x="19" y="838"/>
                  </a:lnTo>
                  <a:lnTo>
                    <a:pt x="19" y="19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44"/>
            <p:cNvSpPr/>
            <p:nvPr/>
          </p:nvSpPr>
          <p:spPr>
            <a:xfrm>
              <a:off x="6108875" y="2051400"/>
              <a:ext cx="500" cy="20500"/>
            </a:xfrm>
            <a:custGeom>
              <a:avLst/>
              <a:gdLst/>
              <a:ahLst/>
              <a:cxnLst/>
              <a:rect l="l" t="t" r="r" b="b"/>
              <a:pathLst>
                <a:path w="20" h="820" extrusionOk="0">
                  <a:moveTo>
                    <a:pt x="1" y="0"/>
                  </a:moveTo>
                  <a:lnTo>
                    <a:pt x="1" y="819"/>
                  </a:lnTo>
                  <a:lnTo>
                    <a:pt x="20" y="801"/>
                  </a:lnTo>
                  <a:lnTo>
                    <a:pt x="20" y="19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44"/>
            <p:cNvSpPr/>
            <p:nvPr/>
          </p:nvSpPr>
          <p:spPr>
            <a:xfrm>
              <a:off x="6109350" y="2051875"/>
              <a:ext cx="500" cy="19550"/>
            </a:xfrm>
            <a:custGeom>
              <a:avLst/>
              <a:gdLst/>
              <a:ahLst/>
              <a:cxnLst/>
              <a:rect l="l" t="t" r="r" b="b"/>
              <a:pathLst>
                <a:path w="20" h="782" extrusionOk="0">
                  <a:moveTo>
                    <a:pt x="1" y="0"/>
                  </a:moveTo>
                  <a:lnTo>
                    <a:pt x="1" y="782"/>
                  </a:lnTo>
                  <a:lnTo>
                    <a:pt x="19" y="763"/>
                  </a:lnTo>
                  <a:lnTo>
                    <a:pt x="19" y="19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44"/>
            <p:cNvSpPr/>
            <p:nvPr/>
          </p:nvSpPr>
          <p:spPr>
            <a:xfrm>
              <a:off x="6109825" y="2052325"/>
              <a:ext cx="475" cy="18650"/>
            </a:xfrm>
            <a:custGeom>
              <a:avLst/>
              <a:gdLst/>
              <a:ahLst/>
              <a:cxnLst/>
              <a:rect l="l" t="t" r="r" b="b"/>
              <a:pathLst>
                <a:path w="19" h="746" extrusionOk="0">
                  <a:moveTo>
                    <a:pt x="0" y="1"/>
                  </a:moveTo>
                  <a:lnTo>
                    <a:pt x="0" y="745"/>
                  </a:lnTo>
                  <a:lnTo>
                    <a:pt x="19" y="726"/>
                  </a:lnTo>
                  <a:lnTo>
                    <a:pt x="19" y="38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44"/>
            <p:cNvSpPr/>
            <p:nvPr/>
          </p:nvSpPr>
          <p:spPr>
            <a:xfrm>
              <a:off x="6110275" y="2053250"/>
              <a:ext cx="500" cy="17250"/>
            </a:xfrm>
            <a:custGeom>
              <a:avLst/>
              <a:gdLst/>
              <a:ahLst/>
              <a:cxnLst/>
              <a:rect l="l" t="t" r="r" b="b"/>
              <a:pathLst>
                <a:path w="20" h="690" extrusionOk="0">
                  <a:moveTo>
                    <a:pt x="1" y="1"/>
                  </a:moveTo>
                  <a:lnTo>
                    <a:pt x="1" y="689"/>
                  </a:lnTo>
                  <a:lnTo>
                    <a:pt x="19" y="671"/>
                  </a:lnTo>
                  <a:lnTo>
                    <a:pt x="19" y="19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44"/>
            <p:cNvSpPr/>
            <p:nvPr/>
          </p:nvSpPr>
          <p:spPr>
            <a:xfrm>
              <a:off x="6110750" y="2053725"/>
              <a:ext cx="950" cy="16300"/>
            </a:xfrm>
            <a:custGeom>
              <a:avLst/>
              <a:gdLst/>
              <a:ahLst/>
              <a:cxnLst/>
              <a:rect l="l" t="t" r="r" b="b"/>
              <a:pathLst>
                <a:path w="38" h="652" extrusionOk="0">
                  <a:moveTo>
                    <a:pt x="0" y="0"/>
                  </a:moveTo>
                  <a:lnTo>
                    <a:pt x="0" y="652"/>
                  </a:lnTo>
                  <a:lnTo>
                    <a:pt x="38" y="633"/>
                  </a:lnTo>
                  <a:lnTo>
                    <a:pt x="38" y="19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44"/>
            <p:cNvSpPr/>
            <p:nvPr/>
          </p:nvSpPr>
          <p:spPr>
            <a:xfrm>
              <a:off x="6111675" y="2054200"/>
              <a:ext cx="500" cy="15375"/>
            </a:xfrm>
            <a:custGeom>
              <a:avLst/>
              <a:gdLst/>
              <a:ahLst/>
              <a:cxnLst/>
              <a:rect l="l" t="t" r="r" b="b"/>
              <a:pathLst>
                <a:path w="20" h="615" extrusionOk="0">
                  <a:moveTo>
                    <a:pt x="1" y="0"/>
                  </a:moveTo>
                  <a:lnTo>
                    <a:pt x="1" y="614"/>
                  </a:lnTo>
                  <a:lnTo>
                    <a:pt x="19" y="577"/>
                  </a:lnTo>
                  <a:lnTo>
                    <a:pt x="19" y="19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44"/>
            <p:cNvSpPr/>
            <p:nvPr/>
          </p:nvSpPr>
          <p:spPr>
            <a:xfrm>
              <a:off x="6112150" y="2054650"/>
              <a:ext cx="475" cy="13975"/>
            </a:xfrm>
            <a:custGeom>
              <a:avLst/>
              <a:gdLst/>
              <a:ahLst/>
              <a:cxnLst/>
              <a:rect l="l" t="t" r="r" b="b"/>
              <a:pathLst>
                <a:path w="19" h="559" extrusionOk="0">
                  <a:moveTo>
                    <a:pt x="0" y="1"/>
                  </a:moveTo>
                  <a:lnTo>
                    <a:pt x="0" y="559"/>
                  </a:lnTo>
                  <a:lnTo>
                    <a:pt x="19" y="540"/>
                  </a:lnTo>
                  <a:lnTo>
                    <a:pt x="19" y="19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44"/>
            <p:cNvSpPr/>
            <p:nvPr/>
          </p:nvSpPr>
          <p:spPr>
            <a:xfrm>
              <a:off x="6112600" y="2055125"/>
              <a:ext cx="500" cy="13050"/>
            </a:xfrm>
            <a:custGeom>
              <a:avLst/>
              <a:gdLst/>
              <a:ahLst/>
              <a:cxnLst/>
              <a:rect l="l" t="t" r="r" b="b"/>
              <a:pathLst>
                <a:path w="20" h="522" extrusionOk="0">
                  <a:moveTo>
                    <a:pt x="1" y="0"/>
                  </a:moveTo>
                  <a:lnTo>
                    <a:pt x="1" y="521"/>
                  </a:lnTo>
                  <a:lnTo>
                    <a:pt x="19" y="503"/>
                  </a:lnTo>
                  <a:lnTo>
                    <a:pt x="19" y="19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44"/>
            <p:cNvSpPr/>
            <p:nvPr/>
          </p:nvSpPr>
          <p:spPr>
            <a:xfrm>
              <a:off x="6113075" y="2055575"/>
              <a:ext cx="475" cy="12125"/>
            </a:xfrm>
            <a:custGeom>
              <a:avLst/>
              <a:gdLst/>
              <a:ahLst/>
              <a:cxnLst/>
              <a:rect l="l" t="t" r="r" b="b"/>
              <a:pathLst>
                <a:path w="19" h="485" extrusionOk="0">
                  <a:moveTo>
                    <a:pt x="0" y="1"/>
                  </a:moveTo>
                  <a:lnTo>
                    <a:pt x="0" y="485"/>
                  </a:lnTo>
                  <a:lnTo>
                    <a:pt x="19" y="466"/>
                  </a:lnTo>
                  <a:lnTo>
                    <a:pt x="19" y="38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44"/>
            <p:cNvSpPr/>
            <p:nvPr/>
          </p:nvSpPr>
          <p:spPr>
            <a:xfrm>
              <a:off x="6113550" y="2056525"/>
              <a:ext cx="475" cy="10725"/>
            </a:xfrm>
            <a:custGeom>
              <a:avLst/>
              <a:gdLst/>
              <a:ahLst/>
              <a:cxnLst/>
              <a:rect l="l" t="t" r="r" b="b"/>
              <a:pathLst>
                <a:path w="19" h="429" extrusionOk="0">
                  <a:moveTo>
                    <a:pt x="0" y="0"/>
                  </a:moveTo>
                  <a:lnTo>
                    <a:pt x="0" y="428"/>
                  </a:lnTo>
                  <a:lnTo>
                    <a:pt x="19" y="410"/>
                  </a:lnTo>
                  <a:lnTo>
                    <a:pt x="19" y="19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44"/>
            <p:cNvSpPr/>
            <p:nvPr/>
          </p:nvSpPr>
          <p:spPr>
            <a:xfrm>
              <a:off x="6114000" y="2056975"/>
              <a:ext cx="950" cy="9800"/>
            </a:xfrm>
            <a:custGeom>
              <a:avLst/>
              <a:gdLst/>
              <a:ahLst/>
              <a:cxnLst/>
              <a:rect l="l" t="t" r="r" b="b"/>
              <a:pathLst>
                <a:path w="38" h="392" extrusionOk="0">
                  <a:moveTo>
                    <a:pt x="1" y="1"/>
                  </a:moveTo>
                  <a:lnTo>
                    <a:pt x="1" y="392"/>
                  </a:lnTo>
                  <a:lnTo>
                    <a:pt x="38" y="373"/>
                  </a:lnTo>
                  <a:lnTo>
                    <a:pt x="38" y="19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44"/>
            <p:cNvSpPr/>
            <p:nvPr/>
          </p:nvSpPr>
          <p:spPr>
            <a:xfrm>
              <a:off x="6114925" y="2057450"/>
              <a:ext cx="500" cy="8850"/>
            </a:xfrm>
            <a:custGeom>
              <a:avLst/>
              <a:gdLst/>
              <a:ahLst/>
              <a:cxnLst/>
              <a:rect l="l" t="t" r="r" b="b"/>
              <a:pathLst>
                <a:path w="20" h="354" extrusionOk="0">
                  <a:moveTo>
                    <a:pt x="1" y="0"/>
                  </a:moveTo>
                  <a:lnTo>
                    <a:pt x="1" y="354"/>
                  </a:lnTo>
                  <a:lnTo>
                    <a:pt x="19" y="317"/>
                  </a:lnTo>
                  <a:lnTo>
                    <a:pt x="19" y="19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44"/>
            <p:cNvSpPr/>
            <p:nvPr/>
          </p:nvSpPr>
          <p:spPr>
            <a:xfrm>
              <a:off x="6115400" y="2057900"/>
              <a:ext cx="500" cy="7475"/>
            </a:xfrm>
            <a:custGeom>
              <a:avLst/>
              <a:gdLst/>
              <a:ahLst/>
              <a:cxnLst/>
              <a:rect l="l" t="t" r="r" b="b"/>
              <a:pathLst>
                <a:path w="20" h="299" extrusionOk="0">
                  <a:moveTo>
                    <a:pt x="0" y="1"/>
                  </a:moveTo>
                  <a:lnTo>
                    <a:pt x="0" y="299"/>
                  </a:lnTo>
                  <a:lnTo>
                    <a:pt x="19" y="280"/>
                  </a:lnTo>
                  <a:lnTo>
                    <a:pt x="19" y="20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44"/>
            <p:cNvSpPr/>
            <p:nvPr/>
          </p:nvSpPr>
          <p:spPr>
            <a:xfrm>
              <a:off x="6115875" y="2058375"/>
              <a:ext cx="475" cy="6550"/>
            </a:xfrm>
            <a:custGeom>
              <a:avLst/>
              <a:gdLst/>
              <a:ahLst/>
              <a:cxnLst/>
              <a:rect l="l" t="t" r="r" b="b"/>
              <a:pathLst>
                <a:path w="19" h="262" extrusionOk="0">
                  <a:moveTo>
                    <a:pt x="0" y="1"/>
                  </a:moveTo>
                  <a:lnTo>
                    <a:pt x="0" y="261"/>
                  </a:lnTo>
                  <a:lnTo>
                    <a:pt x="19" y="242"/>
                  </a:lnTo>
                  <a:lnTo>
                    <a:pt x="19" y="19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44"/>
            <p:cNvSpPr/>
            <p:nvPr/>
          </p:nvSpPr>
          <p:spPr>
            <a:xfrm>
              <a:off x="6116325" y="2058850"/>
              <a:ext cx="500" cy="5600"/>
            </a:xfrm>
            <a:custGeom>
              <a:avLst/>
              <a:gdLst/>
              <a:ahLst/>
              <a:cxnLst/>
              <a:rect l="l" t="t" r="r" b="b"/>
              <a:pathLst>
                <a:path w="20" h="224" extrusionOk="0">
                  <a:moveTo>
                    <a:pt x="1" y="0"/>
                  </a:moveTo>
                  <a:lnTo>
                    <a:pt x="1" y="223"/>
                  </a:lnTo>
                  <a:lnTo>
                    <a:pt x="19" y="205"/>
                  </a:lnTo>
                  <a:lnTo>
                    <a:pt x="19" y="37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44"/>
            <p:cNvSpPr/>
            <p:nvPr/>
          </p:nvSpPr>
          <p:spPr>
            <a:xfrm>
              <a:off x="6116800" y="2059775"/>
              <a:ext cx="475" cy="4200"/>
            </a:xfrm>
            <a:custGeom>
              <a:avLst/>
              <a:gdLst/>
              <a:ahLst/>
              <a:cxnLst/>
              <a:rect l="l" t="t" r="r" b="b"/>
              <a:pathLst>
                <a:path w="19" h="168" extrusionOk="0">
                  <a:moveTo>
                    <a:pt x="0" y="0"/>
                  </a:moveTo>
                  <a:lnTo>
                    <a:pt x="0" y="168"/>
                  </a:lnTo>
                  <a:lnTo>
                    <a:pt x="19" y="149"/>
                  </a:lnTo>
                  <a:lnTo>
                    <a:pt x="19" y="19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44"/>
            <p:cNvSpPr/>
            <p:nvPr/>
          </p:nvSpPr>
          <p:spPr>
            <a:xfrm>
              <a:off x="6117250" y="2060225"/>
              <a:ext cx="975" cy="3300"/>
            </a:xfrm>
            <a:custGeom>
              <a:avLst/>
              <a:gdLst/>
              <a:ahLst/>
              <a:cxnLst/>
              <a:rect l="l" t="t" r="r" b="b"/>
              <a:pathLst>
                <a:path w="39" h="132" extrusionOk="0">
                  <a:moveTo>
                    <a:pt x="1" y="1"/>
                  </a:moveTo>
                  <a:lnTo>
                    <a:pt x="1" y="131"/>
                  </a:lnTo>
                  <a:lnTo>
                    <a:pt x="38" y="113"/>
                  </a:lnTo>
                  <a:lnTo>
                    <a:pt x="38" y="20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44"/>
            <p:cNvSpPr/>
            <p:nvPr/>
          </p:nvSpPr>
          <p:spPr>
            <a:xfrm>
              <a:off x="6118200" y="2060700"/>
              <a:ext cx="475" cy="2350"/>
            </a:xfrm>
            <a:custGeom>
              <a:avLst/>
              <a:gdLst/>
              <a:ahLst/>
              <a:cxnLst/>
              <a:rect l="l" t="t" r="r" b="b"/>
              <a:pathLst>
                <a:path w="19" h="94" extrusionOk="0">
                  <a:moveTo>
                    <a:pt x="0" y="1"/>
                  </a:moveTo>
                  <a:lnTo>
                    <a:pt x="0" y="94"/>
                  </a:lnTo>
                  <a:lnTo>
                    <a:pt x="19" y="56"/>
                  </a:lnTo>
                  <a:lnTo>
                    <a:pt x="19" y="19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44"/>
            <p:cNvSpPr/>
            <p:nvPr/>
          </p:nvSpPr>
          <p:spPr>
            <a:xfrm>
              <a:off x="6118650" y="2061175"/>
              <a:ext cx="500" cy="950"/>
            </a:xfrm>
            <a:custGeom>
              <a:avLst/>
              <a:gdLst/>
              <a:ahLst/>
              <a:cxnLst/>
              <a:rect l="l" t="t" r="r" b="b"/>
              <a:pathLst>
                <a:path w="20" h="38" extrusionOk="0">
                  <a:moveTo>
                    <a:pt x="1" y="0"/>
                  </a:moveTo>
                  <a:lnTo>
                    <a:pt x="1" y="37"/>
                  </a:lnTo>
                  <a:lnTo>
                    <a:pt x="19" y="19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44"/>
            <p:cNvSpPr/>
            <p:nvPr/>
          </p:nvSpPr>
          <p:spPr>
            <a:xfrm>
              <a:off x="5774825" y="2299850"/>
              <a:ext cx="309425" cy="309425"/>
            </a:xfrm>
            <a:custGeom>
              <a:avLst/>
              <a:gdLst/>
              <a:ahLst/>
              <a:cxnLst/>
              <a:rect l="l" t="t" r="r" b="b"/>
              <a:pathLst>
                <a:path w="12377" h="12377" extrusionOk="0">
                  <a:moveTo>
                    <a:pt x="6179" y="1"/>
                  </a:moveTo>
                  <a:lnTo>
                    <a:pt x="0" y="6179"/>
                  </a:lnTo>
                  <a:lnTo>
                    <a:pt x="6179" y="12377"/>
                  </a:lnTo>
                  <a:lnTo>
                    <a:pt x="12377" y="6179"/>
                  </a:lnTo>
                  <a:lnTo>
                    <a:pt x="617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7" name="Google Shape;267;p44"/>
          <p:cNvSpPr/>
          <p:nvPr/>
        </p:nvSpPr>
        <p:spPr>
          <a:xfrm>
            <a:off x="7013780" y="208116"/>
            <a:ext cx="823936" cy="823879"/>
          </a:xfrm>
          <a:custGeom>
            <a:avLst/>
            <a:gdLst/>
            <a:ahLst/>
            <a:cxnLst/>
            <a:rect l="l" t="t" r="r" b="b"/>
            <a:pathLst>
              <a:path w="14462" h="14461" extrusionOk="0">
                <a:moveTo>
                  <a:pt x="7222" y="0"/>
                </a:moveTo>
                <a:lnTo>
                  <a:pt x="1" y="7221"/>
                </a:lnTo>
                <a:lnTo>
                  <a:pt x="7222" y="14461"/>
                </a:lnTo>
                <a:lnTo>
                  <a:pt x="14461" y="7221"/>
                </a:lnTo>
                <a:lnTo>
                  <a:pt x="7222" y="0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8" name="Google Shape;268;p44"/>
          <p:cNvGrpSpPr/>
          <p:nvPr/>
        </p:nvGrpSpPr>
        <p:grpSpPr>
          <a:xfrm>
            <a:off x="7000981" y="195816"/>
            <a:ext cx="849275" cy="848250"/>
            <a:chOff x="2651171" y="2397773"/>
            <a:chExt cx="2099568" cy="2097033"/>
          </a:xfrm>
        </p:grpSpPr>
        <p:sp>
          <p:nvSpPr>
            <p:cNvPr id="269" name="Google Shape;269;p44"/>
            <p:cNvSpPr/>
            <p:nvPr/>
          </p:nvSpPr>
          <p:spPr>
            <a:xfrm>
              <a:off x="2651171" y="2397773"/>
              <a:ext cx="2099568" cy="2097033"/>
            </a:xfrm>
            <a:custGeom>
              <a:avLst/>
              <a:gdLst/>
              <a:ahLst/>
              <a:cxnLst/>
              <a:rect l="l" t="t" r="r" b="b"/>
              <a:pathLst>
                <a:path w="14908" h="14890" extrusionOk="0">
                  <a:moveTo>
                    <a:pt x="447" y="7445"/>
                  </a:moveTo>
                  <a:lnTo>
                    <a:pt x="7445" y="14461"/>
                  </a:lnTo>
                  <a:lnTo>
                    <a:pt x="14461" y="7445"/>
                  </a:lnTo>
                  <a:lnTo>
                    <a:pt x="7445" y="429"/>
                  </a:lnTo>
                  <a:close/>
                  <a:moveTo>
                    <a:pt x="7445" y="14889"/>
                  </a:moveTo>
                  <a:lnTo>
                    <a:pt x="0" y="7445"/>
                  </a:lnTo>
                  <a:lnTo>
                    <a:pt x="7445" y="1"/>
                  </a:lnTo>
                  <a:lnTo>
                    <a:pt x="14908" y="7445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00FFF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44"/>
            <p:cNvSpPr/>
            <p:nvPr/>
          </p:nvSpPr>
          <p:spPr>
            <a:xfrm>
              <a:off x="3033817" y="2780418"/>
              <a:ext cx="1334271" cy="1334271"/>
            </a:xfrm>
            <a:custGeom>
              <a:avLst/>
              <a:gdLst/>
              <a:ahLst/>
              <a:cxnLst/>
              <a:rect l="l" t="t" r="r" b="b"/>
              <a:pathLst>
                <a:path w="9474" h="9474" extrusionOk="0">
                  <a:moveTo>
                    <a:pt x="429" y="4728"/>
                  </a:moveTo>
                  <a:lnTo>
                    <a:pt x="4728" y="9027"/>
                  </a:lnTo>
                  <a:lnTo>
                    <a:pt x="9027" y="4728"/>
                  </a:lnTo>
                  <a:lnTo>
                    <a:pt x="4728" y="429"/>
                  </a:lnTo>
                  <a:close/>
                  <a:moveTo>
                    <a:pt x="4728" y="9474"/>
                  </a:moveTo>
                  <a:lnTo>
                    <a:pt x="1" y="4728"/>
                  </a:lnTo>
                  <a:lnTo>
                    <a:pt x="4728" y="1"/>
                  </a:lnTo>
                  <a:lnTo>
                    <a:pt x="9473" y="4728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00FFF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1" name="Google Shape;271;p44"/>
          <p:cNvGrpSpPr/>
          <p:nvPr/>
        </p:nvGrpSpPr>
        <p:grpSpPr>
          <a:xfrm>
            <a:off x="7263610" y="-297378"/>
            <a:ext cx="2216073" cy="1834889"/>
            <a:chOff x="2210400" y="2558550"/>
            <a:chExt cx="971025" cy="804000"/>
          </a:xfrm>
        </p:grpSpPr>
        <p:sp>
          <p:nvSpPr>
            <p:cNvPr id="272" name="Google Shape;272;p44"/>
            <p:cNvSpPr/>
            <p:nvPr/>
          </p:nvSpPr>
          <p:spPr>
            <a:xfrm>
              <a:off x="2280650" y="2558550"/>
              <a:ext cx="804000" cy="804000"/>
            </a:xfrm>
            <a:custGeom>
              <a:avLst/>
              <a:gdLst/>
              <a:ahLst/>
              <a:cxnLst/>
              <a:rect l="l" t="t" r="r" b="b"/>
              <a:pathLst>
                <a:path w="32160" h="32160" extrusionOk="0">
                  <a:moveTo>
                    <a:pt x="428" y="16080"/>
                  </a:moveTo>
                  <a:lnTo>
                    <a:pt x="16080" y="31731"/>
                  </a:lnTo>
                  <a:lnTo>
                    <a:pt x="31713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0" y="16080"/>
                  </a:lnTo>
                  <a:lnTo>
                    <a:pt x="16080" y="0"/>
                  </a:lnTo>
                  <a:lnTo>
                    <a:pt x="32160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44"/>
            <p:cNvSpPr/>
            <p:nvPr/>
          </p:nvSpPr>
          <p:spPr>
            <a:xfrm>
              <a:off x="2256925" y="2558550"/>
              <a:ext cx="804475" cy="804000"/>
            </a:xfrm>
            <a:custGeom>
              <a:avLst/>
              <a:gdLst/>
              <a:ahLst/>
              <a:cxnLst/>
              <a:rect l="l" t="t" r="r" b="b"/>
              <a:pathLst>
                <a:path w="32179" h="32160" extrusionOk="0">
                  <a:moveTo>
                    <a:pt x="447" y="16080"/>
                  </a:moveTo>
                  <a:lnTo>
                    <a:pt x="16080" y="31731"/>
                  </a:lnTo>
                  <a:lnTo>
                    <a:pt x="31732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0" y="16080"/>
                  </a:lnTo>
                  <a:lnTo>
                    <a:pt x="16080" y="0"/>
                  </a:lnTo>
                  <a:lnTo>
                    <a:pt x="32178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44"/>
            <p:cNvSpPr/>
            <p:nvPr/>
          </p:nvSpPr>
          <p:spPr>
            <a:xfrm>
              <a:off x="2233650" y="2558550"/>
              <a:ext cx="804025" cy="804000"/>
            </a:xfrm>
            <a:custGeom>
              <a:avLst/>
              <a:gdLst/>
              <a:ahLst/>
              <a:cxnLst/>
              <a:rect l="l" t="t" r="r" b="b"/>
              <a:pathLst>
                <a:path w="32161" h="32160" extrusionOk="0">
                  <a:moveTo>
                    <a:pt x="447" y="16080"/>
                  </a:moveTo>
                  <a:lnTo>
                    <a:pt x="16080" y="31731"/>
                  </a:lnTo>
                  <a:lnTo>
                    <a:pt x="31732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1" y="16080"/>
                  </a:lnTo>
                  <a:lnTo>
                    <a:pt x="16080" y="0"/>
                  </a:lnTo>
                  <a:lnTo>
                    <a:pt x="32160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44"/>
            <p:cNvSpPr/>
            <p:nvPr/>
          </p:nvSpPr>
          <p:spPr>
            <a:xfrm>
              <a:off x="2210400" y="2558550"/>
              <a:ext cx="804000" cy="804000"/>
            </a:xfrm>
            <a:custGeom>
              <a:avLst/>
              <a:gdLst/>
              <a:ahLst/>
              <a:cxnLst/>
              <a:rect l="l" t="t" r="r" b="b"/>
              <a:pathLst>
                <a:path w="32160" h="32160" extrusionOk="0">
                  <a:moveTo>
                    <a:pt x="428" y="16080"/>
                  </a:moveTo>
                  <a:lnTo>
                    <a:pt x="16080" y="31731"/>
                  </a:lnTo>
                  <a:lnTo>
                    <a:pt x="31713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0" y="16080"/>
                  </a:lnTo>
                  <a:lnTo>
                    <a:pt x="16080" y="0"/>
                  </a:lnTo>
                  <a:lnTo>
                    <a:pt x="32160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44"/>
            <p:cNvSpPr/>
            <p:nvPr/>
          </p:nvSpPr>
          <p:spPr>
            <a:xfrm>
              <a:off x="2377425" y="2558550"/>
              <a:ext cx="804000" cy="804000"/>
            </a:xfrm>
            <a:custGeom>
              <a:avLst/>
              <a:gdLst/>
              <a:ahLst/>
              <a:cxnLst/>
              <a:rect l="l" t="t" r="r" b="b"/>
              <a:pathLst>
                <a:path w="32160" h="32160" extrusionOk="0">
                  <a:moveTo>
                    <a:pt x="428" y="16080"/>
                  </a:moveTo>
                  <a:lnTo>
                    <a:pt x="16080" y="31731"/>
                  </a:lnTo>
                  <a:lnTo>
                    <a:pt x="31713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0" y="16080"/>
                  </a:lnTo>
                  <a:lnTo>
                    <a:pt x="16080" y="0"/>
                  </a:lnTo>
                  <a:lnTo>
                    <a:pt x="32160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44"/>
            <p:cNvSpPr/>
            <p:nvPr/>
          </p:nvSpPr>
          <p:spPr>
            <a:xfrm>
              <a:off x="2353700" y="2558550"/>
              <a:ext cx="804000" cy="804000"/>
            </a:xfrm>
            <a:custGeom>
              <a:avLst/>
              <a:gdLst/>
              <a:ahLst/>
              <a:cxnLst/>
              <a:rect l="l" t="t" r="r" b="b"/>
              <a:pathLst>
                <a:path w="32160" h="32160" extrusionOk="0">
                  <a:moveTo>
                    <a:pt x="447" y="16080"/>
                  </a:moveTo>
                  <a:lnTo>
                    <a:pt x="16080" y="31731"/>
                  </a:lnTo>
                  <a:lnTo>
                    <a:pt x="31732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0" y="16080"/>
                  </a:lnTo>
                  <a:lnTo>
                    <a:pt x="16080" y="0"/>
                  </a:lnTo>
                  <a:lnTo>
                    <a:pt x="32160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44"/>
            <p:cNvSpPr/>
            <p:nvPr/>
          </p:nvSpPr>
          <p:spPr>
            <a:xfrm>
              <a:off x="2330425" y="2558550"/>
              <a:ext cx="804025" cy="804000"/>
            </a:xfrm>
            <a:custGeom>
              <a:avLst/>
              <a:gdLst/>
              <a:ahLst/>
              <a:cxnLst/>
              <a:rect l="l" t="t" r="r" b="b"/>
              <a:pathLst>
                <a:path w="32161" h="32160" extrusionOk="0">
                  <a:moveTo>
                    <a:pt x="429" y="16080"/>
                  </a:moveTo>
                  <a:lnTo>
                    <a:pt x="16080" y="31731"/>
                  </a:lnTo>
                  <a:lnTo>
                    <a:pt x="31713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1" y="16080"/>
                  </a:lnTo>
                  <a:lnTo>
                    <a:pt x="16080" y="0"/>
                  </a:lnTo>
                  <a:lnTo>
                    <a:pt x="32160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44"/>
            <p:cNvSpPr/>
            <p:nvPr/>
          </p:nvSpPr>
          <p:spPr>
            <a:xfrm>
              <a:off x="2306700" y="2558550"/>
              <a:ext cx="804475" cy="804000"/>
            </a:xfrm>
            <a:custGeom>
              <a:avLst/>
              <a:gdLst/>
              <a:ahLst/>
              <a:cxnLst/>
              <a:rect l="l" t="t" r="r" b="b"/>
              <a:pathLst>
                <a:path w="32179" h="32160" extrusionOk="0">
                  <a:moveTo>
                    <a:pt x="447" y="16080"/>
                  </a:moveTo>
                  <a:lnTo>
                    <a:pt x="16099" y="31731"/>
                  </a:lnTo>
                  <a:lnTo>
                    <a:pt x="31732" y="16080"/>
                  </a:lnTo>
                  <a:lnTo>
                    <a:pt x="16099" y="428"/>
                  </a:lnTo>
                  <a:close/>
                  <a:moveTo>
                    <a:pt x="16099" y="32159"/>
                  </a:moveTo>
                  <a:lnTo>
                    <a:pt x="1" y="16080"/>
                  </a:lnTo>
                  <a:lnTo>
                    <a:pt x="16099" y="0"/>
                  </a:lnTo>
                  <a:lnTo>
                    <a:pt x="32179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0" name="Google Shape;280;p44"/>
          <p:cNvGrpSpPr/>
          <p:nvPr/>
        </p:nvGrpSpPr>
        <p:grpSpPr>
          <a:xfrm>
            <a:off x="5978160" y="2286430"/>
            <a:ext cx="4015313" cy="3884503"/>
            <a:chOff x="5440750" y="1669400"/>
            <a:chExt cx="971525" cy="939875"/>
          </a:xfrm>
        </p:grpSpPr>
        <p:sp>
          <p:nvSpPr>
            <p:cNvPr id="281" name="Google Shape;281;p44"/>
            <p:cNvSpPr/>
            <p:nvPr/>
          </p:nvSpPr>
          <p:spPr>
            <a:xfrm>
              <a:off x="5511025" y="1669400"/>
              <a:ext cx="804475" cy="804025"/>
            </a:xfrm>
            <a:custGeom>
              <a:avLst/>
              <a:gdLst/>
              <a:ahLst/>
              <a:cxnLst/>
              <a:rect l="l" t="t" r="r" b="b"/>
              <a:pathLst>
                <a:path w="32179" h="32161" extrusionOk="0">
                  <a:moveTo>
                    <a:pt x="447" y="16081"/>
                  </a:moveTo>
                  <a:lnTo>
                    <a:pt x="16098" y="31714"/>
                  </a:lnTo>
                  <a:lnTo>
                    <a:pt x="31731" y="16081"/>
                  </a:lnTo>
                  <a:lnTo>
                    <a:pt x="16098" y="429"/>
                  </a:lnTo>
                  <a:close/>
                  <a:moveTo>
                    <a:pt x="16098" y="32160"/>
                  </a:moveTo>
                  <a:lnTo>
                    <a:pt x="0" y="16081"/>
                  </a:lnTo>
                  <a:lnTo>
                    <a:pt x="16098" y="1"/>
                  </a:lnTo>
                  <a:lnTo>
                    <a:pt x="32178" y="1608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44"/>
            <p:cNvSpPr/>
            <p:nvPr/>
          </p:nvSpPr>
          <p:spPr>
            <a:xfrm>
              <a:off x="5487750" y="1669400"/>
              <a:ext cx="804000" cy="804025"/>
            </a:xfrm>
            <a:custGeom>
              <a:avLst/>
              <a:gdLst/>
              <a:ahLst/>
              <a:cxnLst/>
              <a:rect l="l" t="t" r="r" b="b"/>
              <a:pathLst>
                <a:path w="32160" h="32161" extrusionOk="0">
                  <a:moveTo>
                    <a:pt x="447" y="16081"/>
                  </a:moveTo>
                  <a:lnTo>
                    <a:pt x="16080" y="31714"/>
                  </a:lnTo>
                  <a:lnTo>
                    <a:pt x="31732" y="16081"/>
                  </a:lnTo>
                  <a:lnTo>
                    <a:pt x="16080" y="429"/>
                  </a:lnTo>
                  <a:close/>
                  <a:moveTo>
                    <a:pt x="16080" y="32160"/>
                  </a:moveTo>
                  <a:lnTo>
                    <a:pt x="1" y="16081"/>
                  </a:lnTo>
                  <a:lnTo>
                    <a:pt x="16080" y="1"/>
                  </a:lnTo>
                  <a:lnTo>
                    <a:pt x="32160" y="1608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Google Shape;283;p44"/>
            <p:cNvSpPr/>
            <p:nvPr/>
          </p:nvSpPr>
          <p:spPr>
            <a:xfrm>
              <a:off x="5464475" y="1669400"/>
              <a:ext cx="804025" cy="804025"/>
            </a:xfrm>
            <a:custGeom>
              <a:avLst/>
              <a:gdLst/>
              <a:ahLst/>
              <a:cxnLst/>
              <a:rect l="l" t="t" r="r" b="b"/>
              <a:pathLst>
                <a:path w="32161" h="32161" extrusionOk="0">
                  <a:moveTo>
                    <a:pt x="429" y="16081"/>
                  </a:moveTo>
                  <a:lnTo>
                    <a:pt x="16081" y="31714"/>
                  </a:lnTo>
                  <a:lnTo>
                    <a:pt x="31714" y="16081"/>
                  </a:lnTo>
                  <a:lnTo>
                    <a:pt x="16081" y="429"/>
                  </a:lnTo>
                  <a:close/>
                  <a:moveTo>
                    <a:pt x="16081" y="32160"/>
                  </a:moveTo>
                  <a:lnTo>
                    <a:pt x="1" y="16081"/>
                  </a:lnTo>
                  <a:lnTo>
                    <a:pt x="16081" y="1"/>
                  </a:lnTo>
                  <a:lnTo>
                    <a:pt x="32160" y="1608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44"/>
            <p:cNvSpPr/>
            <p:nvPr/>
          </p:nvSpPr>
          <p:spPr>
            <a:xfrm>
              <a:off x="5440750" y="1669400"/>
              <a:ext cx="804475" cy="804025"/>
            </a:xfrm>
            <a:custGeom>
              <a:avLst/>
              <a:gdLst/>
              <a:ahLst/>
              <a:cxnLst/>
              <a:rect l="l" t="t" r="r" b="b"/>
              <a:pathLst>
                <a:path w="32179" h="32161" extrusionOk="0">
                  <a:moveTo>
                    <a:pt x="447" y="16081"/>
                  </a:moveTo>
                  <a:lnTo>
                    <a:pt x="16081" y="31714"/>
                  </a:lnTo>
                  <a:lnTo>
                    <a:pt x="31732" y="16081"/>
                  </a:lnTo>
                  <a:lnTo>
                    <a:pt x="16081" y="429"/>
                  </a:lnTo>
                  <a:close/>
                  <a:moveTo>
                    <a:pt x="16081" y="32160"/>
                  </a:moveTo>
                  <a:lnTo>
                    <a:pt x="1" y="16081"/>
                  </a:lnTo>
                  <a:lnTo>
                    <a:pt x="16081" y="1"/>
                  </a:lnTo>
                  <a:lnTo>
                    <a:pt x="32179" y="1608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44"/>
            <p:cNvSpPr/>
            <p:nvPr/>
          </p:nvSpPr>
          <p:spPr>
            <a:xfrm>
              <a:off x="5607800" y="1669400"/>
              <a:ext cx="804475" cy="804025"/>
            </a:xfrm>
            <a:custGeom>
              <a:avLst/>
              <a:gdLst/>
              <a:ahLst/>
              <a:cxnLst/>
              <a:rect l="l" t="t" r="r" b="b"/>
              <a:pathLst>
                <a:path w="32179" h="32161" extrusionOk="0">
                  <a:moveTo>
                    <a:pt x="447" y="16081"/>
                  </a:moveTo>
                  <a:lnTo>
                    <a:pt x="16080" y="31714"/>
                  </a:lnTo>
                  <a:lnTo>
                    <a:pt x="31731" y="16081"/>
                  </a:lnTo>
                  <a:lnTo>
                    <a:pt x="16080" y="429"/>
                  </a:lnTo>
                  <a:close/>
                  <a:moveTo>
                    <a:pt x="16080" y="32160"/>
                  </a:moveTo>
                  <a:lnTo>
                    <a:pt x="0" y="16081"/>
                  </a:lnTo>
                  <a:lnTo>
                    <a:pt x="16080" y="1"/>
                  </a:lnTo>
                  <a:lnTo>
                    <a:pt x="32178" y="1608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44"/>
            <p:cNvSpPr/>
            <p:nvPr/>
          </p:nvSpPr>
          <p:spPr>
            <a:xfrm>
              <a:off x="5584525" y="1669400"/>
              <a:ext cx="804000" cy="804025"/>
            </a:xfrm>
            <a:custGeom>
              <a:avLst/>
              <a:gdLst/>
              <a:ahLst/>
              <a:cxnLst/>
              <a:rect l="l" t="t" r="r" b="b"/>
              <a:pathLst>
                <a:path w="32160" h="32161" extrusionOk="0">
                  <a:moveTo>
                    <a:pt x="447" y="16081"/>
                  </a:moveTo>
                  <a:lnTo>
                    <a:pt x="16080" y="31714"/>
                  </a:lnTo>
                  <a:lnTo>
                    <a:pt x="31732" y="16081"/>
                  </a:lnTo>
                  <a:lnTo>
                    <a:pt x="16080" y="429"/>
                  </a:lnTo>
                  <a:close/>
                  <a:moveTo>
                    <a:pt x="16080" y="32160"/>
                  </a:moveTo>
                  <a:lnTo>
                    <a:pt x="1" y="16081"/>
                  </a:lnTo>
                  <a:lnTo>
                    <a:pt x="16080" y="1"/>
                  </a:lnTo>
                  <a:lnTo>
                    <a:pt x="32160" y="1608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44"/>
            <p:cNvSpPr/>
            <p:nvPr/>
          </p:nvSpPr>
          <p:spPr>
            <a:xfrm>
              <a:off x="5561275" y="1669400"/>
              <a:ext cx="804000" cy="804025"/>
            </a:xfrm>
            <a:custGeom>
              <a:avLst/>
              <a:gdLst/>
              <a:ahLst/>
              <a:cxnLst/>
              <a:rect l="l" t="t" r="r" b="b"/>
              <a:pathLst>
                <a:path w="32160" h="32161" extrusionOk="0">
                  <a:moveTo>
                    <a:pt x="428" y="16081"/>
                  </a:moveTo>
                  <a:lnTo>
                    <a:pt x="16080" y="31714"/>
                  </a:lnTo>
                  <a:lnTo>
                    <a:pt x="31713" y="16081"/>
                  </a:lnTo>
                  <a:lnTo>
                    <a:pt x="16080" y="429"/>
                  </a:lnTo>
                  <a:close/>
                  <a:moveTo>
                    <a:pt x="16080" y="32160"/>
                  </a:moveTo>
                  <a:lnTo>
                    <a:pt x="0" y="16081"/>
                  </a:lnTo>
                  <a:lnTo>
                    <a:pt x="16080" y="1"/>
                  </a:lnTo>
                  <a:lnTo>
                    <a:pt x="32159" y="1608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44"/>
            <p:cNvSpPr/>
            <p:nvPr/>
          </p:nvSpPr>
          <p:spPr>
            <a:xfrm>
              <a:off x="5537525" y="1669400"/>
              <a:ext cx="804025" cy="804025"/>
            </a:xfrm>
            <a:custGeom>
              <a:avLst/>
              <a:gdLst/>
              <a:ahLst/>
              <a:cxnLst/>
              <a:rect l="l" t="t" r="r" b="b"/>
              <a:pathLst>
                <a:path w="32161" h="32161" extrusionOk="0">
                  <a:moveTo>
                    <a:pt x="448" y="16081"/>
                  </a:moveTo>
                  <a:lnTo>
                    <a:pt x="16081" y="31714"/>
                  </a:lnTo>
                  <a:lnTo>
                    <a:pt x="31732" y="16081"/>
                  </a:lnTo>
                  <a:lnTo>
                    <a:pt x="16081" y="429"/>
                  </a:lnTo>
                  <a:close/>
                  <a:moveTo>
                    <a:pt x="16081" y="32160"/>
                  </a:moveTo>
                  <a:lnTo>
                    <a:pt x="1" y="16081"/>
                  </a:lnTo>
                  <a:lnTo>
                    <a:pt x="16081" y="1"/>
                  </a:lnTo>
                  <a:lnTo>
                    <a:pt x="32160" y="1608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44"/>
            <p:cNvSpPr/>
            <p:nvPr/>
          </p:nvSpPr>
          <p:spPr>
            <a:xfrm>
              <a:off x="6167975" y="2118400"/>
              <a:ext cx="150775" cy="151225"/>
            </a:xfrm>
            <a:custGeom>
              <a:avLst/>
              <a:gdLst/>
              <a:ahLst/>
              <a:cxnLst/>
              <a:rect l="l" t="t" r="r" b="b"/>
              <a:pathLst>
                <a:path w="6031" h="6049" extrusionOk="0">
                  <a:moveTo>
                    <a:pt x="3015" y="0"/>
                  </a:moveTo>
                  <a:lnTo>
                    <a:pt x="0" y="3015"/>
                  </a:lnTo>
                  <a:lnTo>
                    <a:pt x="3015" y="6049"/>
                  </a:lnTo>
                  <a:lnTo>
                    <a:pt x="6030" y="3015"/>
                  </a:lnTo>
                  <a:lnTo>
                    <a:pt x="3015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44"/>
            <p:cNvSpPr/>
            <p:nvPr/>
          </p:nvSpPr>
          <p:spPr>
            <a:xfrm>
              <a:off x="6162400" y="2112825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6477" h="6477" extrusionOk="0">
                  <a:moveTo>
                    <a:pt x="428" y="3238"/>
                  </a:moveTo>
                  <a:lnTo>
                    <a:pt x="3238" y="6049"/>
                  </a:lnTo>
                  <a:lnTo>
                    <a:pt x="6030" y="3238"/>
                  </a:lnTo>
                  <a:lnTo>
                    <a:pt x="3238" y="447"/>
                  </a:lnTo>
                  <a:close/>
                  <a:moveTo>
                    <a:pt x="3238" y="6477"/>
                  </a:moveTo>
                  <a:lnTo>
                    <a:pt x="0" y="3238"/>
                  </a:lnTo>
                  <a:lnTo>
                    <a:pt x="3238" y="0"/>
                  </a:lnTo>
                  <a:lnTo>
                    <a:pt x="6477" y="3238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44"/>
            <p:cNvSpPr/>
            <p:nvPr/>
          </p:nvSpPr>
          <p:spPr>
            <a:xfrm>
              <a:off x="6190775" y="2141200"/>
              <a:ext cx="105175" cy="105175"/>
            </a:xfrm>
            <a:custGeom>
              <a:avLst/>
              <a:gdLst/>
              <a:ahLst/>
              <a:cxnLst/>
              <a:rect l="l" t="t" r="r" b="b"/>
              <a:pathLst>
                <a:path w="4207" h="4207" extrusionOk="0">
                  <a:moveTo>
                    <a:pt x="428" y="2103"/>
                  </a:moveTo>
                  <a:lnTo>
                    <a:pt x="2103" y="3778"/>
                  </a:lnTo>
                  <a:lnTo>
                    <a:pt x="3760" y="2103"/>
                  </a:lnTo>
                  <a:lnTo>
                    <a:pt x="2103" y="447"/>
                  </a:lnTo>
                  <a:close/>
                  <a:moveTo>
                    <a:pt x="2103" y="4206"/>
                  </a:moveTo>
                  <a:lnTo>
                    <a:pt x="0" y="2103"/>
                  </a:lnTo>
                  <a:lnTo>
                    <a:pt x="2103" y="0"/>
                  </a:lnTo>
                  <a:lnTo>
                    <a:pt x="4206" y="2103"/>
                  </a:lnTo>
                  <a:close/>
                </a:path>
              </a:pathLst>
            </a:custGeom>
            <a:gradFill>
              <a:gsLst>
                <a:gs pos="0">
                  <a:srgbClr val="4E29AA"/>
                </a:gs>
                <a:gs pos="100000">
                  <a:srgbClr val="674EA7"/>
                </a:gs>
              </a:gsLst>
              <a:lin ang="1619866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44"/>
            <p:cNvSpPr/>
            <p:nvPr/>
          </p:nvSpPr>
          <p:spPr>
            <a:xfrm>
              <a:off x="6060950" y="2061175"/>
              <a:ext cx="500" cy="950"/>
            </a:xfrm>
            <a:custGeom>
              <a:avLst/>
              <a:gdLst/>
              <a:ahLst/>
              <a:cxnLst/>
              <a:rect l="l" t="t" r="r" b="b"/>
              <a:pathLst>
                <a:path w="20" h="38" extrusionOk="0">
                  <a:moveTo>
                    <a:pt x="20" y="0"/>
                  </a:moveTo>
                  <a:lnTo>
                    <a:pt x="1" y="19"/>
                  </a:lnTo>
                  <a:lnTo>
                    <a:pt x="20" y="37"/>
                  </a:lnTo>
                  <a:lnTo>
                    <a:pt x="20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44"/>
            <p:cNvSpPr/>
            <p:nvPr/>
          </p:nvSpPr>
          <p:spPr>
            <a:xfrm>
              <a:off x="6061425" y="2060700"/>
              <a:ext cx="500" cy="2350"/>
            </a:xfrm>
            <a:custGeom>
              <a:avLst/>
              <a:gdLst/>
              <a:ahLst/>
              <a:cxnLst/>
              <a:rect l="l" t="t" r="r" b="b"/>
              <a:pathLst>
                <a:path w="20" h="94" extrusionOk="0">
                  <a:moveTo>
                    <a:pt x="19" y="1"/>
                  </a:moveTo>
                  <a:lnTo>
                    <a:pt x="1" y="19"/>
                  </a:lnTo>
                  <a:lnTo>
                    <a:pt x="1" y="56"/>
                  </a:lnTo>
                  <a:lnTo>
                    <a:pt x="19" y="94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44"/>
            <p:cNvSpPr/>
            <p:nvPr/>
          </p:nvSpPr>
          <p:spPr>
            <a:xfrm>
              <a:off x="6061900" y="2060225"/>
              <a:ext cx="950" cy="3300"/>
            </a:xfrm>
            <a:custGeom>
              <a:avLst/>
              <a:gdLst/>
              <a:ahLst/>
              <a:cxnLst/>
              <a:rect l="l" t="t" r="r" b="b"/>
              <a:pathLst>
                <a:path w="38" h="132" extrusionOk="0">
                  <a:moveTo>
                    <a:pt x="37" y="1"/>
                  </a:moveTo>
                  <a:lnTo>
                    <a:pt x="0" y="20"/>
                  </a:lnTo>
                  <a:lnTo>
                    <a:pt x="0" y="113"/>
                  </a:lnTo>
                  <a:lnTo>
                    <a:pt x="37" y="131"/>
                  </a:lnTo>
                  <a:lnTo>
                    <a:pt x="37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44"/>
            <p:cNvSpPr/>
            <p:nvPr/>
          </p:nvSpPr>
          <p:spPr>
            <a:xfrm>
              <a:off x="6062825" y="2059775"/>
              <a:ext cx="500" cy="4200"/>
            </a:xfrm>
            <a:custGeom>
              <a:avLst/>
              <a:gdLst/>
              <a:ahLst/>
              <a:cxnLst/>
              <a:rect l="l" t="t" r="r" b="b"/>
              <a:pathLst>
                <a:path w="20" h="168" extrusionOk="0">
                  <a:moveTo>
                    <a:pt x="19" y="0"/>
                  </a:moveTo>
                  <a:lnTo>
                    <a:pt x="0" y="19"/>
                  </a:lnTo>
                  <a:lnTo>
                    <a:pt x="0" y="149"/>
                  </a:lnTo>
                  <a:lnTo>
                    <a:pt x="19" y="168"/>
                  </a:lnTo>
                  <a:lnTo>
                    <a:pt x="19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44"/>
            <p:cNvSpPr/>
            <p:nvPr/>
          </p:nvSpPr>
          <p:spPr>
            <a:xfrm>
              <a:off x="6063300" y="2058850"/>
              <a:ext cx="475" cy="5600"/>
            </a:xfrm>
            <a:custGeom>
              <a:avLst/>
              <a:gdLst/>
              <a:ahLst/>
              <a:cxnLst/>
              <a:rect l="l" t="t" r="r" b="b"/>
              <a:pathLst>
                <a:path w="19" h="224" extrusionOk="0">
                  <a:moveTo>
                    <a:pt x="19" y="0"/>
                  </a:moveTo>
                  <a:lnTo>
                    <a:pt x="0" y="37"/>
                  </a:lnTo>
                  <a:lnTo>
                    <a:pt x="0" y="205"/>
                  </a:lnTo>
                  <a:lnTo>
                    <a:pt x="19" y="223"/>
                  </a:lnTo>
                  <a:lnTo>
                    <a:pt x="19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44"/>
            <p:cNvSpPr/>
            <p:nvPr/>
          </p:nvSpPr>
          <p:spPr>
            <a:xfrm>
              <a:off x="6063750" y="2058375"/>
              <a:ext cx="500" cy="6550"/>
            </a:xfrm>
            <a:custGeom>
              <a:avLst/>
              <a:gdLst/>
              <a:ahLst/>
              <a:cxnLst/>
              <a:rect l="l" t="t" r="r" b="b"/>
              <a:pathLst>
                <a:path w="20" h="262" extrusionOk="0">
                  <a:moveTo>
                    <a:pt x="19" y="1"/>
                  </a:moveTo>
                  <a:lnTo>
                    <a:pt x="1" y="19"/>
                  </a:lnTo>
                  <a:lnTo>
                    <a:pt x="1" y="242"/>
                  </a:lnTo>
                  <a:lnTo>
                    <a:pt x="19" y="261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44"/>
            <p:cNvSpPr/>
            <p:nvPr/>
          </p:nvSpPr>
          <p:spPr>
            <a:xfrm>
              <a:off x="6064225" y="2057900"/>
              <a:ext cx="475" cy="7475"/>
            </a:xfrm>
            <a:custGeom>
              <a:avLst/>
              <a:gdLst/>
              <a:ahLst/>
              <a:cxnLst/>
              <a:rect l="l" t="t" r="r" b="b"/>
              <a:pathLst>
                <a:path w="19" h="299" extrusionOk="0">
                  <a:moveTo>
                    <a:pt x="19" y="1"/>
                  </a:moveTo>
                  <a:lnTo>
                    <a:pt x="0" y="20"/>
                  </a:lnTo>
                  <a:lnTo>
                    <a:pt x="0" y="280"/>
                  </a:lnTo>
                  <a:lnTo>
                    <a:pt x="19" y="299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44"/>
            <p:cNvSpPr/>
            <p:nvPr/>
          </p:nvSpPr>
          <p:spPr>
            <a:xfrm>
              <a:off x="6064675" y="2057450"/>
              <a:ext cx="500" cy="8850"/>
            </a:xfrm>
            <a:custGeom>
              <a:avLst/>
              <a:gdLst/>
              <a:ahLst/>
              <a:cxnLst/>
              <a:rect l="l" t="t" r="r" b="b"/>
              <a:pathLst>
                <a:path w="20" h="354" extrusionOk="0">
                  <a:moveTo>
                    <a:pt x="19" y="0"/>
                  </a:moveTo>
                  <a:lnTo>
                    <a:pt x="1" y="19"/>
                  </a:lnTo>
                  <a:lnTo>
                    <a:pt x="1" y="317"/>
                  </a:lnTo>
                  <a:lnTo>
                    <a:pt x="19" y="354"/>
                  </a:lnTo>
                  <a:lnTo>
                    <a:pt x="19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44"/>
            <p:cNvSpPr/>
            <p:nvPr/>
          </p:nvSpPr>
          <p:spPr>
            <a:xfrm>
              <a:off x="6065150" y="2056975"/>
              <a:ext cx="950" cy="9800"/>
            </a:xfrm>
            <a:custGeom>
              <a:avLst/>
              <a:gdLst/>
              <a:ahLst/>
              <a:cxnLst/>
              <a:rect l="l" t="t" r="r" b="b"/>
              <a:pathLst>
                <a:path w="38" h="392" extrusionOk="0">
                  <a:moveTo>
                    <a:pt x="38" y="1"/>
                  </a:moveTo>
                  <a:lnTo>
                    <a:pt x="0" y="19"/>
                  </a:lnTo>
                  <a:lnTo>
                    <a:pt x="0" y="373"/>
                  </a:lnTo>
                  <a:lnTo>
                    <a:pt x="38" y="392"/>
                  </a:lnTo>
                  <a:lnTo>
                    <a:pt x="38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44"/>
            <p:cNvSpPr/>
            <p:nvPr/>
          </p:nvSpPr>
          <p:spPr>
            <a:xfrm>
              <a:off x="6066075" y="2056525"/>
              <a:ext cx="500" cy="10725"/>
            </a:xfrm>
            <a:custGeom>
              <a:avLst/>
              <a:gdLst/>
              <a:ahLst/>
              <a:cxnLst/>
              <a:rect l="l" t="t" r="r" b="b"/>
              <a:pathLst>
                <a:path w="20" h="429" extrusionOk="0">
                  <a:moveTo>
                    <a:pt x="19" y="0"/>
                  </a:moveTo>
                  <a:lnTo>
                    <a:pt x="1" y="19"/>
                  </a:lnTo>
                  <a:lnTo>
                    <a:pt x="1" y="410"/>
                  </a:lnTo>
                  <a:lnTo>
                    <a:pt x="19" y="428"/>
                  </a:lnTo>
                  <a:lnTo>
                    <a:pt x="19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44"/>
            <p:cNvSpPr/>
            <p:nvPr/>
          </p:nvSpPr>
          <p:spPr>
            <a:xfrm>
              <a:off x="6066550" y="2055575"/>
              <a:ext cx="475" cy="12125"/>
            </a:xfrm>
            <a:custGeom>
              <a:avLst/>
              <a:gdLst/>
              <a:ahLst/>
              <a:cxnLst/>
              <a:rect l="l" t="t" r="r" b="b"/>
              <a:pathLst>
                <a:path w="19" h="485" extrusionOk="0">
                  <a:moveTo>
                    <a:pt x="19" y="1"/>
                  </a:moveTo>
                  <a:lnTo>
                    <a:pt x="0" y="38"/>
                  </a:lnTo>
                  <a:lnTo>
                    <a:pt x="0" y="466"/>
                  </a:lnTo>
                  <a:lnTo>
                    <a:pt x="19" y="485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44"/>
            <p:cNvSpPr/>
            <p:nvPr/>
          </p:nvSpPr>
          <p:spPr>
            <a:xfrm>
              <a:off x="6067000" y="2055125"/>
              <a:ext cx="500" cy="13050"/>
            </a:xfrm>
            <a:custGeom>
              <a:avLst/>
              <a:gdLst/>
              <a:ahLst/>
              <a:cxnLst/>
              <a:rect l="l" t="t" r="r" b="b"/>
              <a:pathLst>
                <a:path w="20" h="522" extrusionOk="0">
                  <a:moveTo>
                    <a:pt x="20" y="0"/>
                  </a:moveTo>
                  <a:lnTo>
                    <a:pt x="1" y="19"/>
                  </a:lnTo>
                  <a:lnTo>
                    <a:pt x="1" y="503"/>
                  </a:lnTo>
                  <a:lnTo>
                    <a:pt x="20" y="521"/>
                  </a:lnTo>
                  <a:lnTo>
                    <a:pt x="20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44"/>
            <p:cNvSpPr/>
            <p:nvPr/>
          </p:nvSpPr>
          <p:spPr>
            <a:xfrm>
              <a:off x="6067475" y="2054650"/>
              <a:ext cx="500" cy="13975"/>
            </a:xfrm>
            <a:custGeom>
              <a:avLst/>
              <a:gdLst/>
              <a:ahLst/>
              <a:cxnLst/>
              <a:rect l="l" t="t" r="r" b="b"/>
              <a:pathLst>
                <a:path w="20" h="559" extrusionOk="0">
                  <a:moveTo>
                    <a:pt x="19" y="1"/>
                  </a:moveTo>
                  <a:lnTo>
                    <a:pt x="1" y="19"/>
                  </a:lnTo>
                  <a:lnTo>
                    <a:pt x="1" y="540"/>
                  </a:lnTo>
                  <a:lnTo>
                    <a:pt x="19" y="559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44"/>
            <p:cNvSpPr/>
            <p:nvPr/>
          </p:nvSpPr>
          <p:spPr>
            <a:xfrm>
              <a:off x="6067950" y="2054200"/>
              <a:ext cx="475" cy="15375"/>
            </a:xfrm>
            <a:custGeom>
              <a:avLst/>
              <a:gdLst/>
              <a:ahLst/>
              <a:cxnLst/>
              <a:rect l="l" t="t" r="r" b="b"/>
              <a:pathLst>
                <a:path w="19" h="615" extrusionOk="0">
                  <a:moveTo>
                    <a:pt x="19" y="0"/>
                  </a:moveTo>
                  <a:lnTo>
                    <a:pt x="0" y="19"/>
                  </a:lnTo>
                  <a:lnTo>
                    <a:pt x="0" y="577"/>
                  </a:lnTo>
                  <a:lnTo>
                    <a:pt x="19" y="614"/>
                  </a:lnTo>
                  <a:lnTo>
                    <a:pt x="19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44"/>
            <p:cNvSpPr/>
            <p:nvPr/>
          </p:nvSpPr>
          <p:spPr>
            <a:xfrm>
              <a:off x="6068400" y="2053725"/>
              <a:ext cx="950" cy="16300"/>
            </a:xfrm>
            <a:custGeom>
              <a:avLst/>
              <a:gdLst/>
              <a:ahLst/>
              <a:cxnLst/>
              <a:rect l="l" t="t" r="r" b="b"/>
              <a:pathLst>
                <a:path w="38" h="652" extrusionOk="0">
                  <a:moveTo>
                    <a:pt x="38" y="0"/>
                  </a:moveTo>
                  <a:lnTo>
                    <a:pt x="1" y="19"/>
                  </a:lnTo>
                  <a:lnTo>
                    <a:pt x="1" y="633"/>
                  </a:lnTo>
                  <a:lnTo>
                    <a:pt x="38" y="652"/>
                  </a:lnTo>
                  <a:lnTo>
                    <a:pt x="38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44"/>
            <p:cNvSpPr/>
            <p:nvPr/>
          </p:nvSpPr>
          <p:spPr>
            <a:xfrm>
              <a:off x="6069325" y="2053250"/>
              <a:ext cx="500" cy="17250"/>
            </a:xfrm>
            <a:custGeom>
              <a:avLst/>
              <a:gdLst/>
              <a:ahLst/>
              <a:cxnLst/>
              <a:rect l="l" t="t" r="r" b="b"/>
              <a:pathLst>
                <a:path w="20" h="690" extrusionOk="0">
                  <a:moveTo>
                    <a:pt x="20" y="1"/>
                  </a:moveTo>
                  <a:lnTo>
                    <a:pt x="1" y="19"/>
                  </a:lnTo>
                  <a:lnTo>
                    <a:pt x="1" y="671"/>
                  </a:lnTo>
                  <a:lnTo>
                    <a:pt x="20" y="689"/>
                  </a:lnTo>
                  <a:lnTo>
                    <a:pt x="20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44"/>
            <p:cNvSpPr/>
            <p:nvPr/>
          </p:nvSpPr>
          <p:spPr>
            <a:xfrm>
              <a:off x="6069800" y="2052325"/>
              <a:ext cx="500" cy="18650"/>
            </a:xfrm>
            <a:custGeom>
              <a:avLst/>
              <a:gdLst/>
              <a:ahLst/>
              <a:cxnLst/>
              <a:rect l="l" t="t" r="r" b="b"/>
              <a:pathLst>
                <a:path w="20" h="746" extrusionOk="0">
                  <a:moveTo>
                    <a:pt x="19" y="1"/>
                  </a:moveTo>
                  <a:lnTo>
                    <a:pt x="1" y="38"/>
                  </a:lnTo>
                  <a:lnTo>
                    <a:pt x="1" y="726"/>
                  </a:lnTo>
                  <a:lnTo>
                    <a:pt x="19" y="745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44"/>
            <p:cNvSpPr/>
            <p:nvPr/>
          </p:nvSpPr>
          <p:spPr>
            <a:xfrm>
              <a:off x="6070275" y="2051875"/>
              <a:ext cx="475" cy="19550"/>
            </a:xfrm>
            <a:custGeom>
              <a:avLst/>
              <a:gdLst/>
              <a:ahLst/>
              <a:cxnLst/>
              <a:rect l="l" t="t" r="r" b="b"/>
              <a:pathLst>
                <a:path w="19" h="782" extrusionOk="0">
                  <a:moveTo>
                    <a:pt x="19" y="0"/>
                  </a:moveTo>
                  <a:lnTo>
                    <a:pt x="0" y="19"/>
                  </a:lnTo>
                  <a:lnTo>
                    <a:pt x="0" y="763"/>
                  </a:lnTo>
                  <a:lnTo>
                    <a:pt x="19" y="782"/>
                  </a:lnTo>
                  <a:lnTo>
                    <a:pt x="19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44"/>
            <p:cNvSpPr/>
            <p:nvPr/>
          </p:nvSpPr>
          <p:spPr>
            <a:xfrm>
              <a:off x="6070725" y="2051400"/>
              <a:ext cx="500" cy="20500"/>
            </a:xfrm>
            <a:custGeom>
              <a:avLst/>
              <a:gdLst/>
              <a:ahLst/>
              <a:cxnLst/>
              <a:rect l="l" t="t" r="r" b="b"/>
              <a:pathLst>
                <a:path w="20" h="820" extrusionOk="0">
                  <a:moveTo>
                    <a:pt x="19" y="0"/>
                  </a:moveTo>
                  <a:lnTo>
                    <a:pt x="1" y="19"/>
                  </a:lnTo>
                  <a:lnTo>
                    <a:pt x="1" y="801"/>
                  </a:lnTo>
                  <a:lnTo>
                    <a:pt x="19" y="819"/>
                  </a:lnTo>
                  <a:lnTo>
                    <a:pt x="19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44"/>
            <p:cNvSpPr/>
            <p:nvPr/>
          </p:nvSpPr>
          <p:spPr>
            <a:xfrm>
              <a:off x="6071200" y="2050925"/>
              <a:ext cx="500" cy="21900"/>
            </a:xfrm>
            <a:custGeom>
              <a:avLst/>
              <a:gdLst/>
              <a:ahLst/>
              <a:cxnLst/>
              <a:rect l="l" t="t" r="r" b="b"/>
              <a:pathLst>
                <a:path w="20" h="876" extrusionOk="0">
                  <a:moveTo>
                    <a:pt x="19" y="1"/>
                  </a:moveTo>
                  <a:lnTo>
                    <a:pt x="0" y="19"/>
                  </a:lnTo>
                  <a:lnTo>
                    <a:pt x="0" y="838"/>
                  </a:lnTo>
                  <a:lnTo>
                    <a:pt x="19" y="875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44"/>
            <p:cNvSpPr/>
            <p:nvPr/>
          </p:nvSpPr>
          <p:spPr>
            <a:xfrm>
              <a:off x="6071675" y="2050475"/>
              <a:ext cx="950" cy="22825"/>
            </a:xfrm>
            <a:custGeom>
              <a:avLst/>
              <a:gdLst/>
              <a:ahLst/>
              <a:cxnLst/>
              <a:rect l="l" t="t" r="r" b="b"/>
              <a:pathLst>
                <a:path w="38" h="913" extrusionOk="0">
                  <a:moveTo>
                    <a:pt x="37" y="0"/>
                  </a:moveTo>
                  <a:lnTo>
                    <a:pt x="0" y="19"/>
                  </a:lnTo>
                  <a:lnTo>
                    <a:pt x="0" y="893"/>
                  </a:lnTo>
                  <a:lnTo>
                    <a:pt x="37" y="912"/>
                  </a:lnTo>
                  <a:lnTo>
                    <a:pt x="37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44"/>
            <p:cNvSpPr/>
            <p:nvPr/>
          </p:nvSpPr>
          <p:spPr>
            <a:xfrm>
              <a:off x="6072600" y="2050000"/>
              <a:ext cx="475" cy="23750"/>
            </a:xfrm>
            <a:custGeom>
              <a:avLst/>
              <a:gdLst/>
              <a:ahLst/>
              <a:cxnLst/>
              <a:rect l="l" t="t" r="r" b="b"/>
              <a:pathLst>
                <a:path w="19" h="950" extrusionOk="0">
                  <a:moveTo>
                    <a:pt x="19" y="1"/>
                  </a:moveTo>
                  <a:lnTo>
                    <a:pt x="0" y="19"/>
                  </a:lnTo>
                  <a:lnTo>
                    <a:pt x="0" y="931"/>
                  </a:lnTo>
                  <a:lnTo>
                    <a:pt x="19" y="950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44"/>
            <p:cNvSpPr/>
            <p:nvPr/>
          </p:nvSpPr>
          <p:spPr>
            <a:xfrm>
              <a:off x="6073050" y="2049075"/>
              <a:ext cx="500" cy="25150"/>
            </a:xfrm>
            <a:custGeom>
              <a:avLst/>
              <a:gdLst/>
              <a:ahLst/>
              <a:cxnLst/>
              <a:rect l="l" t="t" r="r" b="b"/>
              <a:pathLst>
                <a:path w="20" h="1006" extrusionOk="0">
                  <a:moveTo>
                    <a:pt x="19" y="0"/>
                  </a:moveTo>
                  <a:lnTo>
                    <a:pt x="1" y="38"/>
                  </a:lnTo>
                  <a:lnTo>
                    <a:pt x="1" y="987"/>
                  </a:lnTo>
                  <a:lnTo>
                    <a:pt x="19" y="1005"/>
                  </a:lnTo>
                  <a:lnTo>
                    <a:pt x="19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44"/>
            <p:cNvSpPr/>
            <p:nvPr/>
          </p:nvSpPr>
          <p:spPr>
            <a:xfrm>
              <a:off x="6073525" y="2048600"/>
              <a:ext cx="500" cy="26075"/>
            </a:xfrm>
            <a:custGeom>
              <a:avLst/>
              <a:gdLst/>
              <a:ahLst/>
              <a:cxnLst/>
              <a:rect l="l" t="t" r="r" b="b"/>
              <a:pathLst>
                <a:path w="20" h="1043" extrusionOk="0">
                  <a:moveTo>
                    <a:pt x="19" y="1"/>
                  </a:moveTo>
                  <a:lnTo>
                    <a:pt x="0" y="19"/>
                  </a:lnTo>
                  <a:lnTo>
                    <a:pt x="0" y="1024"/>
                  </a:lnTo>
                  <a:lnTo>
                    <a:pt x="19" y="1043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44"/>
            <p:cNvSpPr/>
            <p:nvPr/>
          </p:nvSpPr>
          <p:spPr>
            <a:xfrm>
              <a:off x="6074000" y="2048150"/>
              <a:ext cx="475" cy="27000"/>
            </a:xfrm>
            <a:custGeom>
              <a:avLst/>
              <a:gdLst/>
              <a:ahLst/>
              <a:cxnLst/>
              <a:rect l="l" t="t" r="r" b="b"/>
              <a:pathLst>
                <a:path w="19" h="1080" extrusionOk="0">
                  <a:moveTo>
                    <a:pt x="19" y="0"/>
                  </a:moveTo>
                  <a:lnTo>
                    <a:pt x="0" y="19"/>
                  </a:lnTo>
                  <a:lnTo>
                    <a:pt x="0" y="1061"/>
                  </a:lnTo>
                  <a:lnTo>
                    <a:pt x="19" y="1080"/>
                  </a:lnTo>
                  <a:lnTo>
                    <a:pt x="19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44"/>
            <p:cNvSpPr/>
            <p:nvPr/>
          </p:nvSpPr>
          <p:spPr>
            <a:xfrm>
              <a:off x="6074450" y="2047675"/>
              <a:ext cx="500" cy="28400"/>
            </a:xfrm>
            <a:custGeom>
              <a:avLst/>
              <a:gdLst/>
              <a:ahLst/>
              <a:cxnLst/>
              <a:rect l="l" t="t" r="r" b="b"/>
              <a:pathLst>
                <a:path w="20" h="1136" extrusionOk="0">
                  <a:moveTo>
                    <a:pt x="19" y="1"/>
                  </a:moveTo>
                  <a:lnTo>
                    <a:pt x="1" y="19"/>
                  </a:lnTo>
                  <a:lnTo>
                    <a:pt x="1" y="1099"/>
                  </a:lnTo>
                  <a:lnTo>
                    <a:pt x="19" y="1136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44"/>
            <p:cNvSpPr/>
            <p:nvPr/>
          </p:nvSpPr>
          <p:spPr>
            <a:xfrm>
              <a:off x="6074925" y="2047200"/>
              <a:ext cx="950" cy="29350"/>
            </a:xfrm>
            <a:custGeom>
              <a:avLst/>
              <a:gdLst/>
              <a:ahLst/>
              <a:cxnLst/>
              <a:rect l="l" t="t" r="r" b="b"/>
              <a:pathLst>
                <a:path w="38" h="1174" extrusionOk="0">
                  <a:moveTo>
                    <a:pt x="38" y="1"/>
                  </a:moveTo>
                  <a:lnTo>
                    <a:pt x="0" y="20"/>
                  </a:lnTo>
                  <a:lnTo>
                    <a:pt x="0" y="1155"/>
                  </a:lnTo>
                  <a:lnTo>
                    <a:pt x="38" y="1173"/>
                  </a:lnTo>
                  <a:lnTo>
                    <a:pt x="38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44"/>
            <p:cNvSpPr/>
            <p:nvPr/>
          </p:nvSpPr>
          <p:spPr>
            <a:xfrm>
              <a:off x="6075850" y="2046750"/>
              <a:ext cx="500" cy="30250"/>
            </a:xfrm>
            <a:custGeom>
              <a:avLst/>
              <a:gdLst/>
              <a:ahLst/>
              <a:cxnLst/>
              <a:rect l="l" t="t" r="r" b="b"/>
              <a:pathLst>
                <a:path w="20" h="1210" extrusionOk="0">
                  <a:moveTo>
                    <a:pt x="19" y="0"/>
                  </a:moveTo>
                  <a:lnTo>
                    <a:pt x="1" y="19"/>
                  </a:lnTo>
                  <a:lnTo>
                    <a:pt x="1" y="1191"/>
                  </a:lnTo>
                  <a:lnTo>
                    <a:pt x="19" y="1210"/>
                  </a:lnTo>
                  <a:lnTo>
                    <a:pt x="19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44"/>
            <p:cNvSpPr/>
            <p:nvPr/>
          </p:nvSpPr>
          <p:spPr>
            <a:xfrm>
              <a:off x="6076325" y="2045825"/>
              <a:ext cx="475" cy="31650"/>
            </a:xfrm>
            <a:custGeom>
              <a:avLst/>
              <a:gdLst/>
              <a:ahLst/>
              <a:cxnLst/>
              <a:rect l="l" t="t" r="r" b="b"/>
              <a:pathLst>
                <a:path w="19" h="1266" extrusionOk="0">
                  <a:moveTo>
                    <a:pt x="19" y="0"/>
                  </a:moveTo>
                  <a:lnTo>
                    <a:pt x="0" y="37"/>
                  </a:lnTo>
                  <a:lnTo>
                    <a:pt x="0" y="1247"/>
                  </a:lnTo>
                  <a:lnTo>
                    <a:pt x="19" y="1266"/>
                  </a:lnTo>
                  <a:lnTo>
                    <a:pt x="19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44"/>
            <p:cNvSpPr/>
            <p:nvPr/>
          </p:nvSpPr>
          <p:spPr>
            <a:xfrm>
              <a:off x="6076775" y="2045350"/>
              <a:ext cx="500" cy="32600"/>
            </a:xfrm>
            <a:custGeom>
              <a:avLst/>
              <a:gdLst/>
              <a:ahLst/>
              <a:cxnLst/>
              <a:rect l="l" t="t" r="r" b="b"/>
              <a:pathLst>
                <a:path w="20" h="1304" extrusionOk="0">
                  <a:moveTo>
                    <a:pt x="19" y="0"/>
                  </a:moveTo>
                  <a:lnTo>
                    <a:pt x="1" y="19"/>
                  </a:lnTo>
                  <a:lnTo>
                    <a:pt x="1" y="1285"/>
                  </a:lnTo>
                  <a:lnTo>
                    <a:pt x="19" y="1303"/>
                  </a:lnTo>
                  <a:lnTo>
                    <a:pt x="19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44"/>
            <p:cNvSpPr/>
            <p:nvPr/>
          </p:nvSpPr>
          <p:spPr>
            <a:xfrm>
              <a:off x="6077250" y="2044875"/>
              <a:ext cx="475" cy="33525"/>
            </a:xfrm>
            <a:custGeom>
              <a:avLst/>
              <a:gdLst/>
              <a:ahLst/>
              <a:cxnLst/>
              <a:rect l="l" t="t" r="r" b="b"/>
              <a:pathLst>
                <a:path w="19" h="1341" extrusionOk="0">
                  <a:moveTo>
                    <a:pt x="19" y="1"/>
                  </a:moveTo>
                  <a:lnTo>
                    <a:pt x="0" y="19"/>
                  </a:lnTo>
                  <a:lnTo>
                    <a:pt x="0" y="1322"/>
                  </a:lnTo>
                  <a:lnTo>
                    <a:pt x="19" y="1341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44"/>
            <p:cNvSpPr/>
            <p:nvPr/>
          </p:nvSpPr>
          <p:spPr>
            <a:xfrm>
              <a:off x="6077700" y="2044425"/>
              <a:ext cx="500" cy="34925"/>
            </a:xfrm>
            <a:custGeom>
              <a:avLst/>
              <a:gdLst/>
              <a:ahLst/>
              <a:cxnLst/>
              <a:rect l="l" t="t" r="r" b="b"/>
              <a:pathLst>
                <a:path w="20" h="1397" extrusionOk="0">
                  <a:moveTo>
                    <a:pt x="20" y="0"/>
                  </a:moveTo>
                  <a:lnTo>
                    <a:pt x="1" y="19"/>
                  </a:lnTo>
                  <a:lnTo>
                    <a:pt x="1" y="1359"/>
                  </a:lnTo>
                  <a:lnTo>
                    <a:pt x="20" y="1396"/>
                  </a:lnTo>
                  <a:lnTo>
                    <a:pt x="20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44"/>
            <p:cNvSpPr/>
            <p:nvPr/>
          </p:nvSpPr>
          <p:spPr>
            <a:xfrm>
              <a:off x="6078175" y="2043950"/>
              <a:ext cx="950" cy="35850"/>
            </a:xfrm>
            <a:custGeom>
              <a:avLst/>
              <a:gdLst/>
              <a:ahLst/>
              <a:cxnLst/>
              <a:rect l="l" t="t" r="r" b="b"/>
              <a:pathLst>
                <a:path w="38" h="1434" extrusionOk="0">
                  <a:moveTo>
                    <a:pt x="38" y="1"/>
                  </a:moveTo>
                  <a:lnTo>
                    <a:pt x="1" y="19"/>
                  </a:lnTo>
                  <a:lnTo>
                    <a:pt x="1" y="1415"/>
                  </a:lnTo>
                  <a:lnTo>
                    <a:pt x="38" y="1434"/>
                  </a:lnTo>
                  <a:lnTo>
                    <a:pt x="38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44"/>
            <p:cNvSpPr/>
            <p:nvPr/>
          </p:nvSpPr>
          <p:spPr>
            <a:xfrm>
              <a:off x="6079100" y="2043500"/>
              <a:ext cx="500" cy="36775"/>
            </a:xfrm>
            <a:custGeom>
              <a:avLst/>
              <a:gdLst/>
              <a:ahLst/>
              <a:cxnLst/>
              <a:rect l="l" t="t" r="r" b="b"/>
              <a:pathLst>
                <a:path w="20" h="1471" extrusionOk="0">
                  <a:moveTo>
                    <a:pt x="19" y="0"/>
                  </a:moveTo>
                  <a:lnTo>
                    <a:pt x="1" y="19"/>
                  </a:lnTo>
                  <a:lnTo>
                    <a:pt x="1" y="1452"/>
                  </a:lnTo>
                  <a:lnTo>
                    <a:pt x="19" y="1470"/>
                  </a:lnTo>
                  <a:lnTo>
                    <a:pt x="19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44"/>
            <p:cNvSpPr/>
            <p:nvPr/>
          </p:nvSpPr>
          <p:spPr>
            <a:xfrm>
              <a:off x="6079575" y="2042550"/>
              <a:ext cx="500" cy="38175"/>
            </a:xfrm>
            <a:custGeom>
              <a:avLst/>
              <a:gdLst/>
              <a:ahLst/>
              <a:cxnLst/>
              <a:rect l="l" t="t" r="r" b="b"/>
              <a:pathLst>
                <a:path w="20" h="1527" extrusionOk="0">
                  <a:moveTo>
                    <a:pt x="19" y="1"/>
                  </a:moveTo>
                  <a:lnTo>
                    <a:pt x="0" y="38"/>
                  </a:lnTo>
                  <a:lnTo>
                    <a:pt x="0" y="1508"/>
                  </a:lnTo>
                  <a:lnTo>
                    <a:pt x="19" y="1527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44"/>
            <p:cNvSpPr/>
            <p:nvPr/>
          </p:nvSpPr>
          <p:spPr>
            <a:xfrm>
              <a:off x="6080050" y="2042100"/>
              <a:ext cx="475" cy="39100"/>
            </a:xfrm>
            <a:custGeom>
              <a:avLst/>
              <a:gdLst/>
              <a:ahLst/>
              <a:cxnLst/>
              <a:rect l="l" t="t" r="r" b="b"/>
              <a:pathLst>
                <a:path w="19" h="1564" extrusionOk="0">
                  <a:moveTo>
                    <a:pt x="19" y="0"/>
                  </a:moveTo>
                  <a:lnTo>
                    <a:pt x="0" y="19"/>
                  </a:lnTo>
                  <a:lnTo>
                    <a:pt x="0" y="1545"/>
                  </a:lnTo>
                  <a:lnTo>
                    <a:pt x="19" y="1563"/>
                  </a:lnTo>
                  <a:lnTo>
                    <a:pt x="19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44"/>
            <p:cNvSpPr/>
            <p:nvPr/>
          </p:nvSpPr>
          <p:spPr>
            <a:xfrm>
              <a:off x="6080500" y="2041625"/>
              <a:ext cx="500" cy="40050"/>
            </a:xfrm>
            <a:custGeom>
              <a:avLst/>
              <a:gdLst/>
              <a:ahLst/>
              <a:cxnLst/>
              <a:rect l="l" t="t" r="r" b="b"/>
              <a:pathLst>
                <a:path w="20" h="1602" extrusionOk="0">
                  <a:moveTo>
                    <a:pt x="19" y="1"/>
                  </a:moveTo>
                  <a:lnTo>
                    <a:pt x="1" y="19"/>
                  </a:lnTo>
                  <a:lnTo>
                    <a:pt x="1" y="1582"/>
                  </a:lnTo>
                  <a:lnTo>
                    <a:pt x="19" y="1601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44"/>
            <p:cNvSpPr/>
            <p:nvPr/>
          </p:nvSpPr>
          <p:spPr>
            <a:xfrm>
              <a:off x="6080975" y="2041150"/>
              <a:ext cx="475" cy="41450"/>
            </a:xfrm>
            <a:custGeom>
              <a:avLst/>
              <a:gdLst/>
              <a:ahLst/>
              <a:cxnLst/>
              <a:rect l="l" t="t" r="r" b="b"/>
              <a:pathLst>
                <a:path w="19" h="1658" extrusionOk="0">
                  <a:moveTo>
                    <a:pt x="19" y="1"/>
                  </a:moveTo>
                  <a:lnTo>
                    <a:pt x="0" y="20"/>
                  </a:lnTo>
                  <a:lnTo>
                    <a:pt x="0" y="1620"/>
                  </a:lnTo>
                  <a:lnTo>
                    <a:pt x="19" y="1657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44"/>
            <p:cNvSpPr/>
            <p:nvPr/>
          </p:nvSpPr>
          <p:spPr>
            <a:xfrm>
              <a:off x="6081425" y="2040700"/>
              <a:ext cx="975" cy="42350"/>
            </a:xfrm>
            <a:custGeom>
              <a:avLst/>
              <a:gdLst/>
              <a:ahLst/>
              <a:cxnLst/>
              <a:rect l="l" t="t" r="r" b="b"/>
              <a:pathLst>
                <a:path w="39" h="1694" extrusionOk="0">
                  <a:moveTo>
                    <a:pt x="38" y="0"/>
                  </a:moveTo>
                  <a:lnTo>
                    <a:pt x="1" y="19"/>
                  </a:lnTo>
                  <a:lnTo>
                    <a:pt x="1" y="1675"/>
                  </a:lnTo>
                  <a:lnTo>
                    <a:pt x="38" y="1694"/>
                  </a:lnTo>
                  <a:lnTo>
                    <a:pt x="38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44"/>
            <p:cNvSpPr/>
            <p:nvPr/>
          </p:nvSpPr>
          <p:spPr>
            <a:xfrm>
              <a:off x="6082375" y="2040225"/>
              <a:ext cx="475" cy="43300"/>
            </a:xfrm>
            <a:custGeom>
              <a:avLst/>
              <a:gdLst/>
              <a:ahLst/>
              <a:cxnLst/>
              <a:rect l="l" t="t" r="r" b="b"/>
              <a:pathLst>
                <a:path w="19" h="1732" extrusionOk="0">
                  <a:moveTo>
                    <a:pt x="19" y="1"/>
                  </a:moveTo>
                  <a:lnTo>
                    <a:pt x="0" y="19"/>
                  </a:lnTo>
                  <a:lnTo>
                    <a:pt x="0" y="1713"/>
                  </a:lnTo>
                  <a:lnTo>
                    <a:pt x="19" y="1732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44"/>
            <p:cNvSpPr/>
            <p:nvPr/>
          </p:nvSpPr>
          <p:spPr>
            <a:xfrm>
              <a:off x="6082825" y="2039300"/>
              <a:ext cx="500" cy="44700"/>
            </a:xfrm>
            <a:custGeom>
              <a:avLst/>
              <a:gdLst/>
              <a:ahLst/>
              <a:cxnLst/>
              <a:rect l="l" t="t" r="r" b="b"/>
              <a:pathLst>
                <a:path w="20" h="1788" extrusionOk="0">
                  <a:moveTo>
                    <a:pt x="19" y="1"/>
                  </a:moveTo>
                  <a:lnTo>
                    <a:pt x="1" y="38"/>
                  </a:lnTo>
                  <a:lnTo>
                    <a:pt x="1" y="1769"/>
                  </a:lnTo>
                  <a:lnTo>
                    <a:pt x="19" y="1787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44"/>
            <p:cNvSpPr/>
            <p:nvPr/>
          </p:nvSpPr>
          <p:spPr>
            <a:xfrm>
              <a:off x="6083300" y="2038825"/>
              <a:ext cx="475" cy="45625"/>
            </a:xfrm>
            <a:custGeom>
              <a:avLst/>
              <a:gdLst/>
              <a:ahLst/>
              <a:cxnLst/>
              <a:rect l="l" t="t" r="r" b="b"/>
              <a:pathLst>
                <a:path w="19" h="1825" extrusionOk="0">
                  <a:moveTo>
                    <a:pt x="19" y="1"/>
                  </a:moveTo>
                  <a:lnTo>
                    <a:pt x="0" y="20"/>
                  </a:lnTo>
                  <a:lnTo>
                    <a:pt x="0" y="1806"/>
                  </a:lnTo>
                  <a:lnTo>
                    <a:pt x="19" y="1825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44"/>
            <p:cNvSpPr/>
            <p:nvPr/>
          </p:nvSpPr>
          <p:spPr>
            <a:xfrm>
              <a:off x="6083750" y="2038375"/>
              <a:ext cx="500" cy="46550"/>
            </a:xfrm>
            <a:custGeom>
              <a:avLst/>
              <a:gdLst/>
              <a:ahLst/>
              <a:cxnLst/>
              <a:rect l="l" t="t" r="r" b="b"/>
              <a:pathLst>
                <a:path w="20" h="1862" extrusionOk="0">
                  <a:moveTo>
                    <a:pt x="20" y="0"/>
                  </a:moveTo>
                  <a:lnTo>
                    <a:pt x="1" y="19"/>
                  </a:lnTo>
                  <a:lnTo>
                    <a:pt x="1" y="1843"/>
                  </a:lnTo>
                  <a:lnTo>
                    <a:pt x="20" y="1861"/>
                  </a:lnTo>
                  <a:lnTo>
                    <a:pt x="20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44"/>
            <p:cNvSpPr/>
            <p:nvPr/>
          </p:nvSpPr>
          <p:spPr>
            <a:xfrm>
              <a:off x="6084225" y="2037900"/>
              <a:ext cx="500" cy="47950"/>
            </a:xfrm>
            <a:custGeom>
              <a:avLst/>
              <a:gdLst/>
              <a:ahLst/>
              <a:cxnLst/>
              <a:rect l="l" t="t" r="r" b="b"/>
              <a:pathLst>
                <a:path w="20" h="1918" extrusionOk="0">
                  <a:moveTo>
                    <a:pt x="19" y="1"/>
                  </a:moveTo>
                  <a:lnTo>
                    <a:pt x="1" y="19"/>
                  </a:lnTo>
                  <a:lnTo>
                    <a:pt x="1" y="1880"/>
                  </a:lnTo>
                  <a:lnTo>
                    <a:pt x="19" y="1918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44"/>
            <p:cNvSpPr/>
            <p:nvPr/>
          </p:nvSpPr>
          <p:spPr>
            <a:xfrm>
              <a:off x="6084700" y="2037450"/>
              <a:ext cx="950" cy="48875"/>
            </a:xfrm>
            <a:custGeom>
              <a:avLst/>
              <a:gdLst/>
              <a:ahLst/>
              <a:cxnLst/>
              <a:rect l="l" t="t" r="r" b="b"/>
              <a:pathLst>
                <a:path w="38" h="1955" extrusionOk="0">
                  <a:moveTo>
                    <a:pt x="37" y="0"/>
                  </a:moveTo>
                  <a:lnTo>
                    <a:pt x="0" y="19"/>
                  </a:lnTo>
                  <a:lnTo>
                    <a:pt x="0" y="1936"/>
                  </a:lnTo>
                  <a:lnTo>
                    <a:pt x="37" y="1954"/>
                  </a:lnTo>
                  <a:lnTo>
                    <a:pt x="37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44"/>
            <p:cNvSpPr/>
            <p:nvPr/>
          </p:nvSpPr>
          <p:spPr>
            <a:xfrm>
              <a:off x="6085625" y="2036975"/>
              <a:ext cx="475" cy="49800"/>
            </a:xfrm>
            <a:custGeom>
              <a:avLst/>
              <a:gdLst/>
              <a:ahLst/>
              <a:cxnLst/>
              <a:rect l="l" t="t" r="r" b="b"/>
              <a:pathLst>
                <a:path w="19" h="1992" extrusionOk="0">
                  <a:moveTo>
                    <a:pt x="19" y="0"/>
                  </a:moveTo>
                  <a:lnTo>
                    <a:pt x="0" y="19"/>
                  </a:lnTo>
                  <a:lnTo>
                    <a:pt x="0" y="1973"/>
                  </a:lnTo>
                  <a:lnTo>
                    <a:pt x="19" y="1992"/>
                  </a:lnTo>
                  <a:lnTo>
                    <a:pt x="19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44"/>
            <p:cNvSpPr/>
            <p:nvPr/>
          </p:nvSpPr>
          <p:spPr>
            <a:xfrm>
              <a:off x="6086075" y="2036050"/>
              <a:ext cx="500" cy="51200"/>
            </a:xfrm>
            <a:custGeom>
              <a:avLst/>
              <a:gdLst/>
              <a:ahLst/>
              <a:cxnLst/>
              <a:rect l="l" t="t" r="r" b="b"/>
              <a:pathLst>
                <a:path w="20" h="2048" extrusionOk="0">
                  <a:moveTo>
                    <a:pt x="20" y="0"/>
                  </a:moveTo>
                  <a:lnTo>
                    <a:pt x="1" y="37"/>
                  </a:lnTo>
                  <a:lnTo>
                    <a:pt x="1" y="2029"/>
                  </a:lnTo>
                  <a:lnTo>
                    <a:pt x="20" y="2047"/>
                  </a:lnTo>
                  <a:lnTo>
                    <a:pt x="20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44"/>
            <p:cNvSpPr/>
            <p:nvPr/>
          </p:nvSpPr>
          <p:spPr>
            <a:xfrm>
              <a:off x="6086550" y="2035575"/>
              <a:ext cx="500" cy="52150"/>
            </a:xfrm>
            <a:custGeom>
              <a:avLst/>
              <a:gdLst/>
              <a:ahLst/>
              <a:cxnLst/>
              <a:rect l="l" t="t" r="r" b="b"/>
              <a:pathLst>
                <a:path w="20" h="2086" extrusionOk="0">
                  <a:moveTo>
                    <a:pt x="19" y="1"/>
                  </a:moveTo>
                  <a:lnTo>
                    <a:pt x="1" y="19"/>
                  </a:lnTo>
                  <a:lnTo>
                    <a:pt x="1" y="2066"/>
                  </a:lnTo>
                  <a:lnTo>
                    <a:pt x="19" y="2085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44"/>
            <p:cNvSpPr/>
            <p:nvPr/>
          </p:nvSpPr>
          <p:spPr>
            <a:xfrm>
              <a:off x="6087025" y="2035125"/>
              <a:ext cx="475" cy="53050"/>
            </a:xfrm>
            <a:custGeom>
              <a:avLst/>
              <a:gdLst/>
              <a:ahLst/>
              <a:cxnLst/>
              <a:rect l="l" t="t" r="r" b="b"/>
              <a:pathLst>
                <a:path w="19" h="2122" extrusionOk="0">
                  <a:moveTo>
                    <a:pt x="19" y="0"/>
                  </a:moveTo>
                  <a:lnTo>
                    <a:pt x="0" y="19"/>
                  </a:lnTo>
                  <a:lnTo>
                    <a:pt x="0" y="2103"/>
                  </a:lnTo>
                  <a:lnTo>
                    <a:pt x="19" y="2122"/>
                  </a:lnTo>
                  <a:lnTo>
                    <a:pt x="19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44"/>
            <p:cNvSpPr/>
            <p:nvPr/>
          </p:nvSpPr>
          <p:spPr>
            <a:xfrm>
              <a:off x="6087475" y="2034650"/>
              <a:ext cx="500" cy="54450"/>
            </a:xfrm>
            <a:custGeom>
              <a:avLst/>
              <a:gdLst/>
              <a:ahLst/>
              <a:cxnLst/>
              <a:rect l="l" t="t" r="r" b="b"/>
              <a:pathLst>
                <a:path w="20" h="2178" extrusionOk="0">
                  <a:moveTo>
                    <a:pt x="19" y="0"/>
                  </a:moveTo>
                  <a:lnTo>
                    <a:pt x="1" y="19"/>
                  </a:lnTo>
                  <a:lnTo>
                    <a:pt x="1" y="2141"/>
                  </a:lnTo>
                  <a:lnTo>
                    <a:pt x="19" y="2178"/>
                  </a:lnTo>
                  <a:lnTo>
                    <a:pt x="19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44"/>
            <p:cNvSpPr/>
            <p:nvPr/>
          </p:nvSpPr>
          <p:spPr>
            <a:xfrm>
              <a:off x="6087950" y="2034175"/>
              <a:ext cx="950" cy="55400"/>
            </a:xfrm>
            <a:custGeom>
              <a:avLst/>
              <a:gdLst/>
              <a:ahLst/>
              <a:cxnLst/>
              <a:rect l="l" t="t" r="r" b="b"/>
              <a:pathLst>
                <a:path w="38" h="2216" extrusionOk="0">
                  <a:moveTo>
                    <a:pt x="38" y="1"/>
                  </a:moveTo>
                  <a:lnTo>
                    <a:pt x="0" y="19"/>
                  </a:lnTo>
                  <a:lnTo>
                    <a:pt x="0" y="2197"/>
                  </a:lnTo>
                  <a:lnTo>
                    <a:pt x="38" y="2215"/>
                  </a:lnTo>
                  <a:lnTo>
                    <a:pt x="38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44"/>
            <p:cNvSpPr/>
            <p:nvPr/>
          </p:nvSpPr>
          <p:spPr>
            <a:xfrm>
              <a:off x="6088875" y="2033725"/>
              <a:ext cx="500" cy="56325"/>
            </a:xfrm>
            <a:custGeom>
              <a:avLst/>
              <a:gdLst/>
              <a:ahLst/>
              <a:cxnLst/>
              <a:rect l="l" t="t" r="r" b="b"/>
              <a:pathLst>
                <a:path w="20" h="2253" extrusionOk="0">
                  <a:moveTo>
                    <a:pt x="19" y="0"/>
                  </a:moveTo>
                  <a:lnTo>
                    <a:pt x="1" y="19"/>
                  </a:lnTo>
                  <a:lnTo>
                    <a:pt x="1" y="2233"/>
                  </a:lnTo>
                  <a:lnTo>
                    <a:pt x="19" y="2252"/>
                  </a:lnTo>
                  <a:lnTo>
                    <a:pt x="19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" name="Google Shape;344;p44"/>
            <p:cNvSpPr/>
            <p:nvPr/>
          </p:nvSpPr>
          <p:spPr>
            <a:xfrm>
              <a:off x="6089350" y="2032775"/>
              <a:ext cx="475" cy="57725"/>
            </a:xfrm>
            <a:custGeom>
              <a:avLst/>
              <a:gdLst/>
              <a:ahLst/>
              <a:cxnLst/>
              <a:rect l="l" t="t" r="r" b="b"/>
              <a:pathLst>
                <a:path w="19" h="2309" extrusionOk="0">
                  <a:moveTo>
                    <a:pt x="19" y="1"/>
                  </a:moveTo>
                  <a:lnTo>
                    <a:pt x="0" y="38"/>
                  </a:lnTo>
                  <a:lnTo>
                    <a:pt x="0" y="2290"/>
                  </a:lnTo>
                  <a:lnTo>
                    <a:pt x="19" y="2309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44"/>
            <p:cNvSpPr/>
            <p:nvPr/>
          </p:nvSpPr>
          <p:spPr>
            <a:xfrm>
              <a:off x="6089800" y="2032775"/>
              <a:ext cx="500" cy="58200"/>
            </a:xfrm>
            <a:custGeom>
              <a:avLst/>
              <a:gdLst/>
              <a:ahLst/>
              <a:cxnLst/>
              <a:rect l="l" t="t" r="r" b="b"/>
              <a:pathLst>
                <a:path w="20" h="2328" extrusionOk="0">
                  <a:moveTo>
                    <a:pt x="1" y="1"/>
                  </a:moveTo>
                  <a:lnTo>
                    <a:pt x="1" y="2309"/>
                  </a:lnTo>
                  <a:lnTo>
                    <a:pt x="19" y="2327"/>
                  </a:lnTo>
                  <a:lnTo>
                    <a:pt x="19" y="2309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44"/>
            <p:cNvSpPr/>
            <p:nvPr/>
          </p:nvSpPr>
          <p:spPr>
            <a:xfrm>
              <a:off x="6090275" y="2032775"/>
              <a:ext cx="500" cy="57725"/>
            </a:xfrm>
            <a:custGeom>
              <a:avLst/>
              <a:gdLst/>
              <a:ahLst/>
              <a:cxnLst/>
              <a:rect l="l" t="t" r="r" b="b"/>
              <a:pathLst>
                <a:path w="20" h="2309" extrusionOk="0">
                  <a:moveTo>
                    <a:pt x="0" y="1"/>
                  </a:moveTo>
                  <a:lnTo>
                    <a:pt x="0" y="2309"/>
                  </a:lnTo>
                  <a:lnTo>
                    <a:pt x="19" y="2290"/>
                  </a:lnTo>
                  <a:lnTo>
                    <a:pt x="19" y="20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44"/>
            <p:cNvSpPr/>
            <p:nvPr/>
          </p:nvSpPr>
          <p:spPr>
            <a:xfrm>
              <a:off x="6090750" y="2033250"/>
              <a:ext cx="475" cy="56800"/>
            </a:xfrm>
            <a:custGeom>
              <a:avLst/>
              <a:gdLst/>
              <a:ahLst/>
              <a:cxnLst/>
              <a:rect l="l" t="t" r="r" b="b"/>
              <a:pathLst>
                <a:path w="19" h="2272" extrusionOk="0">
                  <a:moveTo>
                    <a:pt x="0" y="1"/>
                  </a:moveTo>
                  <a:lnTo>
                    <a:pt x="0" y="2271"/>
                  </a:lnTo>
                  <a:lnTo>
                    <a:pt x="19" y="2252"/>
                  </a:lnTo>
                  <a:lnTo>
                    <a:pt x="19" y="38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44"/>
            <p:cNvSpPr/>
            <p:nvPr/>
          </p:nvSpPr>
          <p:spPr>
            <a:xfrm>
              <a:off x="6091200" y="2034175"/>
              <a:ext cx="950" cy="55400"/>
            </a:xfrm>
            <a:custGeom>
              <a:avLst/>
              <a:gdLst/>
              <a:ahLst/>
              <a:cxnLst/>
              <a:rect l="l" t="t" r="r" b="b"/>
              <a:pathLst>
                <a:path w="38" h="2216" extrusionOk="0">
                  <a:moveTo>
                    <a:pt x="1" y="1"/>
                  </a:moveTo>
                  <a:lnTo>
                    <a:pt x="1" y="2215"/>
                  </a:lnTo>
                  <a:lnTo>
                    <a:pt x="38" y="2197"/>
                  </a:lnTo>
                  <a:lnTo>
                    <a:pt x="38" y="19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44"/>
            <p:cNvSpPr/>
            <p:nvPr/>
          </p:nvSpPr>
          <p:spPr>
            <a:xfrm>
              <a:off x="6092125" y="2034650"/>
              <a:ext cx="500" cy="54450"/>
            </a:xfrm>
            <a:custGeom>
              <a:avLst/>
              <a:gdLst/>
              <a:ahLst/>
              <a:cxnLst/>
              <a:rect l="l" t="t" r="r" b="b"/>
              <a:pathLst>
                <a:path w="20" h="2178" extrusionOk="0">
                  <a:moveTo>
                    <a:pt x="1" y="0"/>
                  </a:moveTo>
                  <a:lnTo>
                    <a:pt x="1" y="2178"/>
                  </a:lnTo>
                  <a:lnTo>
                    <a:pt x="20" y="2141"/>
                  </a:lnTo>
                  <a:lnTo>
                    <a:pt x="20" y="19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44"/>
            <p:cNvSpPr/>
            <p:nvPr/>
          </p:nvSpPr>
          <p:spPr>
            <a:xfrm>
              <a:off x="6092600" y="2035125"/>
              <a:ext cx="500" cy="53050"/>
            </a:xfrm>
            <a:custGeom>
              <a:avLst/>
              <a:gdLst/>
              <a:ahLst/>
              <a:cxnLst/>
              <a:rect l="l" t="t" r="r" b="b"/>
              <a:pathLst>
                <a:path w="20" h="2122" extrusionOk="0">
                  <a:moveTo>
                    <a:pt x="1" y="0"/>
                  </a:moveTo>
                  <a:lnTo>
                    <a:pt x="1" y="2122"/>
                  </a:lnTo>
                  <a:lnTo>
                    <a:pt x="19" y="2103"/>
                  </a:lnTo>
                  <a:lnTo>
                    <a:pt x="19" y="19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44"/>
            <p:cNvSpPr/>
            <p:nvPr/>
          </p:nvSpPr>
          <p:spPr>
            <a:xfrm>
              <a:off x="6093075" y="2035575"/>
              <a:ext cx="475" cy="52150"/>
            </a:xfrm>
            <a:custGeom>
              <a:avLst/>
              <a:gdLst/>
              <a:ahLst/>
              <a:cxnLst/>
              <a:rect l="l" t="t" r="r" b="b"/>
              <a:pathLst>
                <a:path w="19" h="2086" extrusionOk="0">
                  <a:moveTo>
                    <a:pt x="0" y="1"/>
                  </a:moveTo>
                  <a:lnTo>
                    <a:pt x="0" y="2085"/>
                  </a:lnTo>
                  <a:lnTo>
                    <a:pt x="19" y="2066"/>
                  </a:lnTo>
                  <a:lnTo>
                    <a:pt x="19" y="19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44"/>
            <p:cNvSpPr/>
            <p:nvPr/>
          </p:nvSpPr>
          <p:spPr>
            <a:xfrm>
              <a:off x="6093525" y="2036050"/>
              <a:ext cx="500" cy="51200"/>
            </a:xfrm>
            <a:custGeom>
              <a:avLst/>
              <a:gdLst/>
              <a:ahLst/>
              <a:cxnLst/>
              <a:rect l="l" t="t" r="r" b="b"/>
              <a:pathLst>
                <a:path w="20" h="2048" extrusionOk="0">
                  <a:moveTo>
                    <a:pt x="1" y="0"/>
                  </a:moveTo>
                  <a:lnTo>
                    <a:pt x="1" y="2047"/>
                  </a:lnTo>
                  <a:lnTo>
                    <a:pt x="19" y="2029"/>
                  </a:lnTo>
                  <a:lnTo>
                    <a:pt x="19" y="37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44"/>
            <p:cNvSpPr/>
            <p:nvPr/>
          </p:nvSpPr>
          <p:spPr>
            <a:xfrm>
              <a:off x="6094000" y="2036975"/>
              <a:ext cx="475" cy="49800"/>
            </a:xfrm>
            <a:custGeom>
              <a:avLst/>
              <a:gdLst/>
              <a:ahLst/>
              <a:cxnLst/>
              <a:rect l="l" t="t" r="r" b="b"/>
              <a:pathLst>
                <a:path w="19" h="1992" extrusionOk="0">
                  <a:moveTo>
                    <a:pt x="0" y="0"/>
                  </a:moveTo>
                  <a:lnTo>
                    <a:pt x="0" y="1992"/>
                  </a:lnTo>
                  <a:lnTo>
                    <a:pt x="19" y="1973"/>
                  </a:lnTo>
                  <a:lnTo>
                    <a:pt x="19" y="19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44"/>
            <p:cNvSpPr/>
            <p:nvPr/>
          </p:nvSpPr>
          <p:spPr>
            <a:xfrm>
              <a:off x="6094450" y="2037450"/>
              <a:ext cx="975" cy="48875"/>
            </a:xfrm>
            <a:custGeom>
              <a:avLst/>
              <a:gdLst/>
              <a:ahLst/>
              <a:cxnLst/>
              <a:rect l="l" t="t" r="r" b="b"/>
              <a:pathLst>
                <a:path w="39" h="1955" extrusionOk="0">
                  <a:moveTo>
                    <a:pt x="1" y="0"/>
                  </a:moveTo>
                  <a:lnTo>
                    <a:pt x="1" y="1954"/>
                  </a:lnTo>
                  <a:lnTo>
                    <a:pt x="38" y="1936"/>
                  </a:lnTo>
                  <a:lnTo>
                    <a:pt x="38" y="19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44"/>
            <p:cNvSpPr/>
            <p:nvPr/>
          </p:nvSpPr>
          <p:spPr>
            <a:xfrm>
              <a:off x="6095400" y="2037900"/>
              <a:ext cx="475" cy="47950"/>
            </a:xfrm>
            <a:custGeom>
              <a:avLst/>
              <a:gdLst/>
              <a:ahLst/>
              <a:cxnLst/>
              <a:rect l="l" t="t" r="r" b="b"/>
              <a:pathLst>
                <a:path w="19" h="1918" extrusionOk="0">
                  <a:moveTo>
                    <a:pt x="0" y="1"/>
                  </a:moveTo>
                  <a:lnTo>
                    <a:pt x="0" y="1918"/>
                  </a:lnTo>
                  <a:lnTo>
                    <a:pt x="19" y="1880"/>
                  </a:lnTo>
                  <a:lnTo>
                    <a:pt x="19" y="19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" name="Google Shape;356;p44"/>
            <p:cNvSpPr/>
            <p:nvPr/>
          </p:nvSpPr>
          <p:spPr>
            <a:xfrm>
              <a:off x="6095850" y="2038375"/>
              <a:ext cx="500" cy="46550"/>
            </a:xfrm>
            <a:custGeom>
              <a:avLst/>
              <a:gdLst/>
              <a:ahLst/>
              <a:cxnLst/>
              <a:rect l="l" t="t" r="r" b="b"/>
              <a:pathLst>
                <a:path w="20" h="1862" extrusionOk="0">
                  <a:moveTo>
                    <a:pt x="1" y="0"/>
                  </a:moveTo>
                  <a:lnTo>
                    <a:pt x="1" y="1861"/>
                  </a:lnTo>
                  <a:lnTo>
                    <a:pt x="19" y="1843"/>
                  </a:lnTo>
                  <a:lnTo>
                    <a:pt x="19" y="19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44"/>
            <p:cNvSpPr/>
            <p:nvPr/>
          </p:nvSpPr>
          <p:spPr>
            <a:xfrm>
              <a:off x="6096325" y="2038825"/>
              <a:ext cx="500" cy="45625"/>
            </a:xfrm>
            <a:custGeom>
              <a:avLst/>
              <a:gdLst/>
              <a:ahLst/>
              <a:cxnLst/>
              <a:rect l="l" t="t" r="r" b="b"/>
              <a:pathLst>
                <a:path w="20" h="1825" extrusionOk="0">
                  <a:moveTo>
                    <a:pt x="0" y="1"/>
                  </a:moveTo>
                  <a:lnTo>
                    <a:pt x="0" y="1825"/>
                  </a:lnTo>
                  <a:lnTo>
                    <a:pt x="19" y="1806"/>
                  </a:lnTo>
                  <a:lnTo>
                    <a:pt x="19" y="20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44"/>
            <p:cNvSpPr/>
            <p:nvPr/>
          </p:nvSpPr>
          <p:spPr>
            <a:xfrm>
              <a:off x="6096800" y="2039300"/>
              <a:ext cx="475" cy="44700"/>
            </a:xfrm>
            <a:custGeom>
              <a:avLst/>
              <a:gdLst/>
              <a:ahLst/>
              <a:cxnLst/>
              <a:rect l="l" t="t" r="r" b="b"/>
              <a:pathLst>
                <a:path w="19" h="1788" extrusionOk="0">
                  <a:moveTo>
                    <a:pt x="0" y="1"/>
                  </a:moveTo>
                  <a:lnTo>
                    <a:pt x="0" y="1787"/>
                  </a:lnTo>
                  <a:lnTo>
                    <a:pt x="19" y="1769"/>
                  </a:lnTo>
                  <a:lnTo>
                    <a:pt x="19" y="38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44"/>
            <p:cNvSpPr/>
            <p:nvPr/>
          </p:nvSpPr>
          <p:spPr>
            <a:xfrm>
              <a:off x="6097250" y="2040225"/>
              <a:ext cx="500" cy="43300"/>
            </a:xfrm>
            <a:custGeom>
              <a:avLst/>
              <a:gdLst/>
              <a:ahLst/>
              <a:cxnLst/>
              <a:rect l="l" t="t" r="r" b="b"/>
              <a:pathLst>
                <a:path w="20" h="1732" extrusionOk="0">
                  <a:moveTo>
                    <a:pt x="1" y="1"/>
                  </a:moveTo>
                  <a:lnTo>
                    <a:pt x="1" y="1732"/>
                  </a:lnTo>
                  <a:lnTo>
                    <a:pt x="19" y="1713"/>
                  </a:lnTo>
                  <a:lnTo>
                    <a:pt x="19" y="19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44"/>
            <p:cNvSpPr/>
            <p:nvPr/>
          </p:nvSpPr>
          <p:spPr>
            <a:xfrm>
              <a:off x="6097725" y="2040700"/>
              <a:ext cx="950" cy="42350"/>
            </a:xfrm>
            <a:custGeom>
              <a:avLst/>
              <a:gdLst/>
              <a:ahLst/>
              <a:cxnLst/>
              <a:rect l="l" t="t" r="r" b="b"/>
              <a:pathLst>
                <a:path w="38" h="1694" extrusionOk="0">
                  <a:moveTo>
                    <a:pt x="0" y="0"/>
                  </a:moveTo>
                  <a:lnTo>
                    <a:pt x="0" y="1694"/>
                  </a:lnTo>
                  <a:lnTo>
                    <a:pt x="37" y="1675"/>
                  </a:lnTo>
                  <a:lnTo>
                    <a:pt x="37" y="19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44"/>
            <p:cNvSpPr/>
            <p:nvPr/>
          </p:nvSpPr>
          <p:spPr>
            <a:xfrm>
              <a:off x="6098650" y="2041150"/>
              <a:ext cx="500" cy="41450"/>
            </a:xfrm>
            <a:custGeom>
              <a:avLst/>
              <a:gdLst/>
              <a:ahLst/>
              <a:cxnLst/>
              <a:rect l="l" t="t" r="r" b="b"/>
              <a:pathLst>
                <a:path w="20" h="1658" extrusionOk="0">
                  <a:moveTo>
                    <a:pt x="0" y="1"/>
                  </a:moveTo>
                  <a:lnTo>
                    <a:pt x="0" y="1657"/>
                  </a:lnTo>
                  <a:lnTo>
                    <a:pt x="19" y="1620"/>
                  </a:lnTo>
                  <a:lnTo>
                    <a:pt x="19" y="20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44"/>
            <p:cNvSpPr/>
            <p:nvPr/>
          </p:nvSpPr>
          <p:spPr>
            <a:xfrm>
              <a:off x="6099125" y="2041625"/>
              <a:ext cx="475" cy="40050"/>
            </a:xfrm>
            <a:custGeom>
              <a:avLst/>
              <a:gdLst/>
              <a:ahLst/>
              <a:cxnLst/>
              <a:rect l="l" t="t" r="r" b="b"/>
              <a:pathLst>
                <a:path w="19" h="1602" extrusionOk="0">
                  <a:moveTo>
                    <a:pt x="0" y="1"/>
                  </a:moveTo>
                  <a:lnTo>
                    <a:pt x="0" y="1601"/>
                  </a:lnTo>
                  <a:lnTo>
                    <a:pt x="19" y="1582"/>
                  </a:lnTo>
                  <a:lnTo>
                    <a:pt x="19" y="19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44"/>
            <p:cNvSpPr/>
            <p:nvPr/>
          </p:nvSpPr>
          <p:spPr>
            <a:xfrm>
              <a:off x="6099575" y="2042100"/>
              <a:ext cx="500" cy="39100"/>
            </a:xfrm>
            <a:custGeom>
              <a:avLst/>
              <a:gdLst/>
              <a:ahLst/>
              <a:cxnLst/>
              <a:rect l="l" t="t" r="r" b="b"/>
              <a:pathLst>
                <a:path w="20" h="1564" extrusionOk="0">
                  <a:moveTo>
                    <a:pt x="1" y="0"/>
                  </a:moveTo>
                  <a:lnTo>
                    <a:pt x="1" y="1563"/>
                  </a:lnTo>
                  <a:lnTo>
                    <a:pt x="19" y="1545"/>
                  </a:lnTo>
                  <a:lnTo>
                    <a:pt x="19" y="19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44"/>
            <p:cNvSpPr/>
            <p:nvPr/>
          </p:nvSpPr>
          <p:spPr>
            <a:xfrm>
              <a:off x="6100050" y="2042550"/>
              <a:ext cx="475" cy="38175"/>
            </a:xfrm>
            <a:custGeom>
              <a:avLst/>
              <a:gdLst/>
              <a:ahLst/>
              <a:cxnLst/>
              <a:rect l="l" t="t" r="r" b="b"/>
              <a:pathLst>
                <a:path w="19" h="1527" extrusionOk="0">
                  <a:moveTo>
                    <a:pt x="0" y="1"/>
                  </a:moveTo>
                  <a:lnTo>
                    <a:pt x="0" y="1527"/>
                  </a:lnTo>
                  <a:lnTo>
                    <a:pt x="19" y="1508"/>
                  </a:lnTo>
                  <a:lnTo>
                    <a:pt x="19" y="38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44"/>
            <p:cNvSpPr/>
            <p:nvPr/>
          </p:nvSpPr>
          <p:spPr>
            <a:xfrm>
              <a:off x="6100500" y="2043500"/>
              <a:ext cx="500" cy="36775"/>
            </a:xfrm>
            <a:custGeom>
              <a:avLst/>
              <a:gdLst/>
              <a:ahLst/>
              <a:cxnLst/>
              <a:rect l="l" t="t" r="r" b="b"/>
              <a:pathLst>
                <a:path w="20" h="1471" extrusionOk="0">
                  <a:moveTo>
                    <a:pt x="1" y="0"/>
                  </a:moveTo>
                  <a:lnTo>
                    <a:pt x="1" y="1470"/>
                  </a:lnTo>
                  <a:lnTo>
                    <a:pt x="20" y="1452"/>
                  </a:lnTo>
                  <a:lnTo>
                    <a:pt x="20" y="19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44"/>
            <p:cNvSpPr/>
            <p:nvPr/>
          </p:nvSpPr>
          <p:spPr>
            <a:xfrm>
              <a:off x="6100975" y="2043950"/>
              <a:ext cx="950" cy="35850"/>
            </a:xfrm>
            <a:custGeom>
              <a:avLst/>
              <a:gdLst/>
              <a:ahLst/>
              <a:cxnLst/>
              <a:rect l="l" t="t" r="r" b="b"/>
              <a:pathLst>
                <a:path w="38" h="1434" extrusionOk="0">
                  <a:moveTo>
                    <a:pt x="1" y="1"/>
                  </a:moveTo>
                  <a:lnTo>
                    <a:pt x="1" y="1434"/>
                  </a:lnTo>
                  <a:lnTo>
                    <a:pt x="38" y="1415"/>
                  </a:lnTo>
                  <a:lnTo>
                    <a:pt x="38" y="19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44"/>
            <p:cNvSpPr/>
            <p:nvPr/>
          </p:nvSpPr>
          <p:spPr>
            <a:xfrm>
              <a:off x="6101900" y="2044425"/>
              <a:ext cx="500" cy="34925"/>
            </a:xfrm>
            <a:custGeom>
              <a:avLst/>
              <a:gdLst/>
              <a:ahLst/>
              <a:cxnLst/>
              <a:rect l="l" t="t" r="r" b="b"/>
              <a:pathLst>
                <a:path w="20" h="1397" extrusionOk="0">
                  <a:moveTo>
                    <a:pt x="1" y="0"/>
                  </a:moveTo>
                  <a:lnTo>
                    <a:pt x="1" y="1396"/>
                  </a:lnTo>
                  <a:lnTo>
                    <a:pt x="19" y="1359"/>
                  </a:lnTo>
                  <a:lnTo>
                    <a:pt x="19" y="19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44"/>
            <p:cNvSpPr/>
            <p:nvPr/>
          </p:nvSpPr>
          <p:spPr>
            <a:xfrm>
              <a:off x="6102375" y="2044875"/>
              <a:ext cx="475" cy="33525"/>
            </a:xfrm>
            <a:custGeom>
              <a:avLst/>
              <a:gdLst/>
              <a:ahLst/>
              <a:cxnLst/>
              <a:rect l="l" t="t" r="r" b="b"/>
              <a:pathLst>
                <a:path w="19" h="1341" extrusionOk="0">
                  <a:moveTo>
                    <a:pt x="0" y="1"/>
                  </a:moveTo>
                  <a:lnTo>
                    <a:pt x="0" y="1341"/>
                  </a:lnTo>
                  <a:lnTo>
                    <a:pt x="19" y="1322"/>
                  </a:lnTo>
                  <a:lnTo>
                    <a:pt x="19" y="19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44"/>
            <p:cNvSpPr/>
            <p:nvPr/>
          </p:nvSpPr>
          <p:spPr>
            <a:xfrm>
              <a:off x="6102825" y="2045350"/>
              <a:ext cx="500" cy="32600"/>
            </a:xfrm>
            <a:custGeom>
              <a:avLst/>
              <a:gdLst/>
              <a:ahLst/>
              <a:cxnLst/>
              <a:rect l="l" t="t" r="r" b="b"/>
              <a:pathLst>
                <a:path w="20" h="1304" extrusionOk="0">
                  <a:moveTo>
                    <a:pt x="1" y="0"/>
                  </a:moveTo>
                  <a:lnTo>
                    <a:pt x="1" y="1303"/>
                  </a:lnTo>
                  <a:lnTo>
                    <a:pt x="20" y="1285"/>
                  </a:lnTo>
                  <a:lnTo>
                    <a:pt x="20" y="19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44"/>
            <p:cNvSpPr/>
            <p:nvPr/>
          </p:nvSpPr>
          <p:spPr>
            <a:xfrm>
              <a:off x="6103300" y="2045825"/>
              <a:ext cx="500" cy="31650"/>
            </a:xfrm>
            <a:custGeom>
              <a:avLst/>
              <a:gdLst/>
              <a:ahLst/>
              <a:cxnLst/>
              <a:rect l="l" t="t" r="r" b="b"/>
              <a:pathLst>
                <a:path w="20" h="1266" extrusionOk="0">
                  <a:moveTo>
                    <a:pt x="1" y="0"/>
                  </a:moveTo>
                  <a:lnTo>
                    <a:pt x="1" y="1266"/>
                  </a:lnTo>
                  <a:lnTo>
                    <a:pt x="19" y="1247"/>
                  </a:lnTo>
                  <a:lnTo>
                    <a:pt x="19" y="37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44"/>
            <p:cNvSpPr/>
            <p:nvPr/>
          </p:nvSpPr>
          <p:spPr>
            <a:xfrm>
              <a:off x="6103775" y="2046750"/>
              <a:ext cx="475" cy="30250"/>
            </a:xfrm>
            <a:custGeom>
              <a:avLst/>
              <a:gdLst/>
              <a:ahLst/>
              <a:cxnLst/>
              <a:rect l="l" t="t" r="r" b="b"/>
              <a:pathLst>
                <a:path w="19" h="1210" extrusionOk="0">
                  <a:moveTo>
                    <a:pt x="0" y="0"/>
                  </a:moveTo>
                  <a:lnTo>
                    <a:pt x="0" y="1210"/>
                  </a:lnTo>
                  <a:lnTo>
                    <a:pt x="19" y="1191"/>
                  </a:lnTo>
                  <a:lnTo>
                    <a:pt x="19" y="19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44"/>
            <p:cNvSpPr/>
            <p:nvPr/>
          </p:nvSpPr>
          <p:spPr>
            <a:xfrm>
              <a:off x="6104225" y="2047200"/>
              <a:ext cx="950" cy="29350"/>
            </a:xfrm>
            <a:custGeom>
              <a:avLst/>
              <a:gdLst/>
              <a:ahLst/>
              <a:cxnLst/>
              <a:rect l="l" t="t" r="r" b="b"/>
              <a:pathLst>
                <a:path w="38" h="1174" extrusionOk="0">
                  <a:moveTo>
                    <a:pt x="1" y="1"/>
                  </a:moveTo>
                  <a:lnTo>
                    <a:pt x="1" y="1173"/>
                  </a:lnTo>
                  <a:lnTo>
                    <a:pt x="38" y="1155"/>
                  </a:lnTo>
                  <a:lnTo>
                    <a:pt x="38" y="20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44"/>
            <p:cNvSpPr/>
            <p:nvPr/>
          </p:nvSpPr>
          <p:spPr>
            <a:xfrm>
              <a:off x="6105175" y="2047675"/>
              <a:ext cx="475" cy="28400"/>
            </a:xfrm>
            <a:custGeom>
              <a:avLst/>
              <a:gdLst/>
              <a:ahLst/>
              <a:cxnLst/>
              <a:rect l="l" t="t" r="r" b="b"/>
              <a:pathLst>
                <a:path w="19" h="1136" extrusionOk="0">
                  <a:moveTo>
                    <a:pt x="0" y="1"/>
                  </a:moveTo>
                  <a:lnTo>
                    <a:pt x="0" y="1136"/>
                  </a:lnTo>
                  <a:lnTo>
                    <a:pt x="19" y="1099"/>
                  </a:lnTo>
                  <a:lnTo>
                    <a:pt x="19" y="19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44"/>
            <p:cNvSpPr/>
            <p:nvPr/>
          </p:nvSpPr>
          <p:spPr>
            <a:xfrm>
              <a:off x="6105625" y="2048150"/>
              <a:ext cx="500" cy="27000"/>
            </a:xfrm>
            <a:custGeom>
              <a:avLst/>
              <a:gdLst/>
              <a:ahLst/>
              <a:cxnLst/>
              <a:rect l="l" t="t" r="r" b="b"/>
              <a:pathLst>
                <a:path w="20" h="1080" extrusionOk="0">
                  <a:moveTo>
                    <a:pt x="1" y="0"/>
                  </a:moveTo>
                  <a:lnTo>
                    <a:pt x="1" y="1080"/>
                  </a:lnTo>
                  <a:lnTo>
                    <a:pt x="19" y="1061"/>
                  </a:lnTo>
                  <a:lnTo>
                    <a:pt x="19" y="19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44"/>
            <p:cNvSpPr/>
            <p:nvPr/>
          </p:nvSpPr>
          <p:spPr>
            <a:xfrm>
              <a:off x="6106100" y="2048600"/>
              <a:ext cx="475" cy="26075"/>
            </a:xfrm>
            <a:custGeom>
              <a:avLst/>
              <a:gdLst/>
              <a:ahLst/>
              <a:cxnLst/>
              <a:rect l="l" t="t" r="r" b="b"/>
              <a:pathLst>
                <a:path w="19" h="1043" extrusionOk="0">
                  <a:moveTo>
                    <a:pt x="0" y="1"/>
                  </a:moveTo>
                  <a:lnTo>
                    <a:pt x="0" y="1043"/>
                  </a:lnTo>
                  <a:lnTo>
                    <a:pt x="19" y="1024"/>
                  </a:lnTo>
                  <a:lnTo>
                    <a:pt x="19" y="19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44"/>
            <p:cNvSpPr/>
            <p:nvPr/>
          </p:nvSpPr>
          <p:spPr>
            <a:xfrm>
              <a:off x="6106550" y="2049075"/>
              <a:ext cx="500" cy="25150"/>
            </a:xfrm>
            <a:custGeom>
              <a:avLst/>
              <a:gdLst/>
              <a:ahLst/>
              <a:cxnLst/>
              <a:rect l="l" t="t" r="r" b="b"/>
              <a:pathLst>
                <a:path w="20" h="1006" extrusionOk="0">
                  <a:moveTo>
                    <a:pt x="1" y="0"/>
                  </a:moveTo>
                  <a:lnTo>
                    <a:pt x="1" y="1005"/>
                  </a:lnTo>
                  <a:lnTo>
                    <a:pt x="19" y="987"/>
                  </a:lnTo>
                  <a:lnTo>
                    <a:pt x="19" y="38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44"/>
            <p:cNvSpPr/>
            <p:nvPr/>
          </p:nvSpPr>
          <p:spPr>
            <a:xfrm>
              <a:off x="6107025" y="2050000"/>
              <a:ext cx="500" cy="23750"/>
            </a:xfrm>
            <a:custGeom>
              <a:avLst/>
              <a:gdLst/>
              <a:ahLst/>
              <a:cxnLst/>
              <a:rect l="l" t="t" r="r" b="b"/>
              <a:pathLst>
                <a:path w="20" h="950" extrusionOk="0">
                  <a:moveTo>
                    <a:pt x="0" y="1"/>
                  </a:moveTo>
                  <a:lnTo>
                    <a:pt x="0" y="950"/>
                  </a:lnTo>
                  <a:lnTo>
                    <a:pt x="19" y="931"/>
                  </a:lnTo>
                  <a:lnTo>
                    <a:pt x="19" y="19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44"/>
            <p:cNvSpPr/>
            <p:nvPr/>
          </p:nvSpPr>
          <p:spPr>
            <a:xfrm>
              <a:off x="6107500" y="2050475"/>
              <a:ext cx="950" cy="22825"/>
            </a:xfrm>
            <a:custGeom>
              <a:avLst/>
              <a:gdLst/>
              <a:ahLst/>
              <a:cxnLst/>
              <a:rect l="l" t="t" r="r" b="b"/>
              <a:pathLst>
                <a:path w="38" h="913" extrusionOk="0">
                  <a:moveTo>
                    <a:pt x="0" y="0"/>
                  </a:moveTo>
                  <a:lnTo>
                    <a:pt x="0" y="912"/>
                  </a:lnTo>
                  <a:lnTo>
                    <a:pt x="37" y="893"/>
                  </a:lnTo>
                  <a:lnTo>
                    <a:pt x="37" y="19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44"/>
            <p:cNvSpPr/>
            <p:nvPr/>
          </p:nvSpPr>
          <p:spPr>
            <a:xfrm>
              <a:off x="6108425" y="2050925"/>
              <a:ext cx="475" cy="21900"/>
            </a:xfrm>
            <a:custGeom>
              <a:avLst/>
              <a:gdLst/>
              <a:ahLst/>
              <a:cxnLst/>
              <a:rect l="l" t="t" r="r" b="b"/>
              <a:pathLst>
                <a:path w="19" h="876" extrusionOk="0">
                  <a:moveTo>
                    <a:pt x="0" y="1"/>
                  </a:moveTo>
                  <a:lnTo>
                    <a:pt x="0" y="875"/>
                  </a:lnTo>
                  <a:lnTo>
                    <a:pt x="19" y="838"/>
                  </a:lnTo>
                  <a:lnTo>
                    <a:pt x="19" y="19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44"/>
            <p:cNvSpPr/>
            <p:nvPr/>
          </p:nvSpPr>
          <p:spPr>
            <a:xfrm>
              <a:off x="6108875" y="2051400"/>
              <a:ext cx="500" cy="20500"/>
            </a:xfrm>
            <a:custGeom>
              <a:avLst/>
              <a:gdLst/>
              <a:ahLst/>
              <a:cxnLst/>
              <a:rect l="l" t="t" r="r" b="b"/>
              <a:pathLst>
                <a:path w="20" h="820" extrusionOk="0">
                  <a:moveTo>
                    <a:pt x="1" y="0"/>
                  </a:moveTo>
                  <a:lnTo>
                    <a:pt x="1" y="819"/>
                  </a:lnTo>
                  <a:lnTo>
                    <a:pt x="20" y="801"/>
                  </a:lnTo>
                  <a:lnTo>
                    <a:pt x="20" y="19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44"/>
            <p:cNvSpPr/>
            <p:nvPr/>
          </p:nvSpPr>
          <p:spPr>
            <a:xfrm>
              <a:off x="6109350" y="2051875"/>
              <a:ext cx="500" cy="19550"/>
            </a:xfrm>
            <a:custGeom>
              <a:avLst/>
              <a:gdLst/>
              <a:ahLst/>
              <a:cxnLst/>
              <a:rect l="l" t="t" r="r" b="b"/>
              <a:pathLst>
                <a:path w="20" h="782" extrusionOk="0">
                  <a:moveTo>
                    <a:pt x="1" y="0"/>
                  </a:moveTo>
                  <a:lnTo>
                    <a:pt x="1" y="782"/>
                  </a:lnTo>
                  <a:lnTo>
                    <a:pt x="19" y="763"/>
                  </a:lnTo>
                  <a:lnTo>
                    <a:pt x="19" y="19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" name="Google Shape;382;p44"/>
            <p:cNvSpPr/>
            <p:nvPr/>
          </p:nvSpPr>
          <p:spPr>
            <a:xfrm>
              <a:off x="6109825" y="2052325"/>
              <a:ext cx="475" cy="18650"/>
            </a:xfrm>
            <a:custGeom>
              <a:avLst/>
              <a:gdLst/>
              <a:ahLst/>
              <a:cxnLst/>
              <a:rect l="l" t="t" r="r" b="b"/>
              <a:pathLst>
                <a:path w="19" h="746" extrusionOk="0">
                  <a:moveTo>
                    <a:pt x="0" y="1"/>
                  </a:moveTo>
                  <a:lnTo>
                    <a:pt x="0" y="745"/>
                  </a:lnTo>
                  <a:lnTo>
                    <a:pt x="19" y="726"/>
                  </a:lnTo>
                  <a:lnTo>
                    <a:pt x="19" y="38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44"/>
            <p:cNvSpPr/>
            <p:nvPr/>
          </p:nvSpPr>
          <p:spPr>
            <a:xfrm>
              <a:off x="6110275" y="2053250"/>
              <a:ext cx="500" cy="17250"/>
            </a:xfrm>
            <a:custGeom>
              <a:avLst/>
              <a:gdLst/>
              <a:ahLst/>
              <a:cxnLst/>
              <a:rect l="l" t="t" r="r" b="b"/>
              <a:pathLst>
                <a:path w="20" h="690" extrusionOk="0">
                  <a:moveTo>
                    <a:pt x="1" y="1"/>
                  </a:moveTo>
                  <a:lnTo>
                    <a:pt x="1" y="689"/>
                  </a:lnTo>
                  <a:lnTo>
                    <a:pt x="19" y="671"/>
                  </a:lnTo>
                  <a:lnTo>
                    <a:pt x="19" y="19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44"/>
            <p:cNvSpPr/>
            <p:nvPr/>
          </p:nvSpPr>
          <p:spPr>
            <a:xfrm>
              <a:off x="6110750" y="2053725"/>
              <a:ext cx="950" cy="16300"/>
            </a:xfrm>
            <a:custGeom>
              <a:avLst/>
              <a:gdLst/>
              <a:ahLst/>
              <a:cxnLst/>
              <a:rect l="l" t="t" r="r" b="b"/>
              <a:pathLst>
                <a:path w="38" h="652" extrusionOk="0">
                  <a:moveTo>
                    <a:pt x="0" y="0"/>
                  </a:moveTo>
                  <a:lnTo>
                    <a:pt x="0" y="652"/>
                  </a:lnTo>
                  <a:lnTo>
                    <a:pt x="38" y="633"/>
                  </a:lnTo>
                  <a:lnTo>
                    <a:pt x="38" y="19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44"/>
            <p:cNvSpPr/>
            <p:nvPr/>
          </p:nvSpPr>
          <p:spPr>
            <a:xfrm>
              <a:off x="6111675" y="2054200"/>
              <a:ext cx="500" cy="15375"/>
            </a:xfrm>
            <a:custGeom>
              <a:avLst/>
              <a:gdLst/>
              <a:ahLst/>
              <a:cxnLst/>
              <a:rect l="l" t="t" r="r" b="b"/>
              <a:pathLst>
                <a:path w="20" h="615" extrusionOk="0">
                  <a:moveTo>
                    <a:pt x="1" y="0"/>
                  </a:moveTo>
                  <a:lnTo>
                    <a:pt x="1" y="614"/>
                  </a:lnTo>
                  <a:lnTo>
                    <a:pt x="19" y="577"/>
                  </a:lnTo>
                  <a:lnTo>
                    <a:pt x="19" y="19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44"/>
            <p:cNvSpPr/>
            <p:nvPr/>
          </p:nvSpPr>
          <p:spPr>
            <a:xfrm>
              <a:off x="6112150" y="2054650"/>
              <a:ext cx="475" cy="13975"/>
            </a:xfrm>
            <a:custGeom>
              <a:avLst/>
              <a:gdLst/>
              <a:ahLst/>
              <a:cxnLst/>
              <a:rect l="l" t="t" r="r" b="b"/>
              <a:pathLst>
                <a:path w="19" h="559" extrusionOk="0">
                  <a:moveTo>
                    <a:pt x="0" y="1"/>
                  </a:moveTo>
                  <a:lnTo>
                    <a:pt x="0" y="559"/>
                  </a:lnTo>
                  <a:lnTo>
                    <a:pt x="19" y="540"/>
                  </a:lnTo>
                  <a:lnTo>
                    <a:pt x="19" y="19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44"/>
            <p:cNvSpPr/>
            <p:nvPr/>
          </p:nvSpPr>
          <p:spPr>
            <a:xfrm>
              <a:off x="6112600" y="2055125"/>
              <a:ext cx="500" cy="13050"/>
            </a:xfrm>
            <a:custGeom>
              <a:avLst/>
              <a:gdLst/>
              <a:ahLst/>
              <a:cxnLst/>
              <a:rect l="l" t="t" r="r" b="b"/>
              <a:pathLst>
                <a:path w="20" h="522" extrusionOk="0">
                  <a:moveTo>
                    <a:pt x="1" y="0"/>
                  </a:moveTo>
                  <a:lnTo>
                    <a:pt x="1" y="521"/>
                  </a:lnTo>
                  <a:lnTo>
                    <a:pt x="19" y="503"/>
                  </a:lnTo>
                  <a:lnTo>
                    <a:pt x="19" y="19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44"/>
            <p:cNvSpPr/>
            <p:nvPr/>
          </p:nvSpPr>
          <p:spPr>
            <a:xfrm>
              <a:off x="6113075" y="2055575"/>
              <a:ext cx="475" cy="12125"/>
            </a:xfrm>
            <a:custGeom>
              <a:avLst/>
              <a:gdLst/>
              <a:ahLst/>
              <a:cxnLst/>
              <a:rect l="l" t="t" r="r" b="b"/>
              <a:pathLst>
                <a:path w="19" h="485" extrusionOk="0">
                  <a:moveTo>
                    <a:pt x="0" y="1"/>
                  </a:moveTo>
                  <a:lnTo>
                    <a:pt x="0" y="485"/>
                  </a:lnTo>
                  <a:lnTo>
                    <a:pt x="19" y="466"/>
                  </a:lnTo>
                  <a:lnTo>
                    <a:pt x="19" y="38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44"/>
            <p:cNvSpPr/>
            <p:nvPr/>
          </p:nvSpPr>
          <p:spPr>
            <a:xfrm>
              <a:off x="6113550" y="2056525"/>
              <a:ext cx="475" cy="10725"/>
            </a:xfrm>
            <a:custGeom>
              <a:avLst/>
              <a:gdLst/>
              <a:ahLst/>
              <a:cxnLst/>
              <a:rect l="l" t="t" r="r" b="b"/>
              <a:pathLst>
                <a:path w="19" h="429" extrusionOk="0">
                  <a:moveTo>
                    <a:pt x="0" y="0"/>
                  </a:moveTo>
                  <a:lnTo>
                    <a:pt x="0" y="428"/>
                  </a:lnTo>
                  <a:lnTo>
                    <a:pt x="19" y="410"/>
                  </a:lnTo>
                  <a:lnTo>
                    <a:pt x="19" y="19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44"/>
            <p:cNvSpPr/>
            <p:nvPr/>
          </p:nvSpPr>
          <p:spPr>
            <a:xfrm>
              <a:off x="6114000" y="2056975"/>
              <a:ext cx="950" cy="9800"/>
            </a:xfrm>
            <a:custGeom>
              <a:avLst/>
              <a:gdLst/>
              <a:ahLst/>
              <a:cxnLst/>
              <a:rect l="l" t="t" r="r" b="b"/>
              <a:pathLst>
                <a:path w="38" h="392" extrusionOk="0">
                  <a:moveTo>
                    <a:pt x="1" y="1"/>
                  </a:moveTo>
                  <a:lnTo>
                    <a:pt x="1" y="392"/>
                  </a:lnTo>
                  <a:lnTo>
                    <a:pt x="38" y="373"/>
                  </a:lnTo>
                  <a:lnTo>
                    <a:pt x="38" y="19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44"/>
            <p:cNvSpPr/>
            <p:nvPr/>
          </p:nvSpPr>
          <p:spPr>
            <a:xfrm>
              <a:off x="6114925" y="2057450"/>
              <a:ext cx="500" cy="8850"/>
            </a:xfrm>
            <a:custGeom>
              <a:avLst/>
              <a:gdLst/>
              <a:ahLst/>
              <a:cxnLst/>
              <a:rect l="l" t="t" r="r" b="b"/>
              <a:pathLst>
                <a:path w="20" h="354" extrusionOk="0">
                  <a:moveTo>
                    <a:pt x="1" y="0"/>
                  </a:moveTo>
                  <a:lnTo>
                    <a:pt x="1" y="354"/>
                  </a:lnTo>
                  <a:lnTo>
                    <a:pt x="19" y="317"/>
                  </a:lnTo>
                  <a:lnTo>
                    <a:pt x="19" y="19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44"/>
            <p:cNvSpPr/>
            <p:nvPr/>
          </p:nvSpPr>
          <p:spPr>
            <a:xfrm>
              <a:off x="6115400" y="2057900"/>
              <a:ext cx="500" cy="7475"/>
            </a:xfrm>
            <a:custGeom>
              <a:avLst/>
              <a:gdLst/>
              <a:ahLst/>
              <a:cxnLst/>
              <a:rect l="l" t="t" r="r" b="b"/>
              <a:pathLst>
                <a:path w="20" h="299" extrusionOk="0">
                  <a:moveTo>
                    <a:pt x="0" y="1"/>
                  </a:moveTo>
                  <a:lnTo>
                    <a:pt x="0" y="299"/>
                  </a:lnTo>
                  <a:lnTo>
                    <a:pt x="19" y="280"/>
                  </a:lnTo>
                  <a:lnTo>
                    <a:pt x="19" y="20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44"/>
            <p:cNvSpPr/>
            <p:nvPr/>
          </p:nvSpPr>
          <p:spPr>
            <a:xfrm>
              <a:off x="6115875" y="2058375"/>
              <a:ext cx="475" cy="6550"/>
            </a:xfrm>
            <a:custGeom>
              <a:avLst/>
              <a:gdLst/>
              <a:ahLst/>
              <a:cxnLst/>
              <a:rect l="l" t="t" r="r" b="b"/>
              <a:pathLst>
                <a:path w="19" h="262" extrusionOk="0">
                  <a:moveTo>
                    <a:pt x="0" y="1"/>
                  </a:moveTo>
                  <a:lnTo>
                    <a:pt x="0" y="261"/>
                  </a:lnTo>
                  <a:lnTo>
                    <a:pt x="19" y="242"/>
                  </a:lnTo>
                  <a:lnTo>
                    <a:pt x="19" y="19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44"/>
            <p:cNvSpPr/>
            <p:nvPr/>
          </p:nvSpPr>
          <p:spPr>
            <a:xfrm>
              <a:off x="6116325" y="2058850"/>
              <a:ext cx="500" cy="5600"/>
            </a:xfrm>
            <a:custGeom>
              <a:avLst/>
              <a:gdLst/>
              <a:ahLst/>
              <a:cxnLst/>
              <a:rect l="l" t="t" r="r" b="b"/>
              <a:pathLst>
                <a:path w="20" h="224" extrusionOk="0">
                  <a:moveTo>
                    <a:pt x="1" y="0"/>
                  </a:moveTo>
                  <a:lnTo>
                    <a:pt x="1" y="223"/>
                  </a:lnTo>
                  <a:lnTo>
                    <a:pt x="19" y="205"/>
                  </a:lnTo>
                  <a:lnTo>
                    <a:pt x="19" y="37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44"/>
            <p:cNvSpPr/>
            <p:nvPr/>
          </p:nvSpPr>
          <p:spPr>
            <a:xfrm>
              <a:off x="6116800" y="2059775"/>
              <a:ext cx="475" cy="4200"/>
            </a:xfrm>
            <a:custGeom>
              <a:avLst/>
              <a:gdLst/>
              <a:ahLst/>
              <a:cxnLst/>
              <a:rect l="l" t="t" r="r" b="b"/>
              <a:pathLst>
                <a:path w="19" h="168" extrusionOk="0">
                  <a:moveTo>
                    <a:pt x="0" y="0"/>
                  </a:moveTo>
                  <a:lnTo>
                    <a:pt x="0" y="168"/>
                  </a:lnTo>
                  <a:lnTo>
                    <a:pt x="19" y="149"/>
                  </a:lnTo>
                  <a:lnTo>
                    <a:pt x="19" y="19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44"/>
            <p:cNvSpPr/>
            <p:nvPr/>
          </p:nvSpPr>
          <p:spPr>
            <a:xfrm>
              <a:off x="6117250" y="2060225"/>
              <a:ext cx="975" cy="3300"/>
            </a:xfrm>
            <a:custGeom>
              <a:avLst/>
              <a:gdLst/>
              <a:ahLst/>
              <a:cxnLst/>
              <a:rect l="l" t="t" r="r" b="b"/>
              <a:pathLst>
                <a:path w="39" h="132" extrusionOk="0">
                  <a:moveTo>
                    <a:pt x="1" y="1"/>
                  </a:moveTo>
                  <a:lnTo>
                    <a:pt x="1" y="131"/>
                  </a:lnTo>
                  <a:lnTo>
                    <a:pt x="38" y="113"/>
                  </a:lnTo>
                  <a:lnTo>
                    <a:pt x="38" y="20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44"/>
            <p:cNvSpPr/>
            <p:nvPr/>
          </p:nvSpPr>
          <p:spPr>
            <a:xfrm>
              <a:off x="6118200" y="2060700"/>
              <a:ext cx="475" cy="2350"/>
            </a:xfrm>
            <a:custGeom>
              <a:avLst/>
              <a:gdLst/>
              <a:ahLst/>
              <a:cxnLst/>
              <a:rect l="l" t="t" r="r" b="b"/>
              <a:pathLst>
                <a:path w="19" h="94" extrusionOk="0">
                  <a:moveTo>
                    <a:pt x="0" y="1"/>
                  </a:moveTo>
                  <a:lnTo>
                    <a:pt x="0" y="94"/>
                  </a:lnTo>
                  <a:lnTo>
                    <a:pt x="19" y="56"/>
                  </a:lnTo>
                  <a:lnTo>
                    <a:pt x="19" y="19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44"/>
            <p:cNvSpPr/>
            <p:nvPr/>
          </p:nvSpPr>
          <p:spPr>
            <a:xfrm>
              <a:off x="6118650" y="2061175"/>
              <a:ext cx="500" cy="950"/>
            </a:xfrm>
            <a:custGeom>
              <a:avLst/>
              <a:gdLst/>
              <a:ahLst/>
              <a:cxnLst/>
              <a:rect l="l" t="t" r="r" b="b"/>
              <a:pathLst>
                <a:path w="20" h="38" extrusionOk="0">
                  <a:moveTo>
                    <a:pt x="1" y="0"/>
                  </a:moveTo>
                  <a:lnTo>
                    <a:pt x="1" y="37"/>
                  </a:lnTo>
                  <a:lnTo>
                    <a:pt x="19" y="19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44"/>
            <p:cNvSpPr/>
            <p:nvPr/>
          </p:nvSpPr>
          <p:spPr>
            <a:xfrm>
              <a:off x="5774825" y="2299850"/>
              <a:ext cx="309425" cy="309425"/>
            </a:xfrm>
            <a:custGeom>
              <a:avLst/>
              <a:gdLst/>
              <a:ahLst/>
              <a:cxnLst/>
              <a:rect l="l" t="t" r="r" b="b"/>
              <a:pathLst>
                <a:path w="12377" h="12377" extrusionOk="0">
                  <a:moveTo>
                    <a:pt x="6179" y="1"/>
                  </a:moveTo>
                  <a:lnTo>
                    <a:pt x="0" y="6179"/>
                  </a:lnTo>
                  <a:lnTo>
                    <a:pt x="6179" y="12377"/>
                  </a:lnTo>
                  <a:lnTo>
                    <a:pt x="12377" y="6179"/>
                  </a:lnTo>
                  <a:lnTo>
                    <a:pt x="617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0" name="Google Shape;400;p44"/>
          <p:cNvSpPr txBox="1">
            <a:spLocks noGrp="1"/>
          </p:cNvSpPr>
          <p:nvPr>
            <p:ph type="title" idx="13"/>
          </p:nvPr>
        </p:nvSpPr>
        <p:spPr>
          <a:xfrm>
            <a:off x="5045351" y="3272625"/>
            <a:ext cx="25743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>
                <a:latin typeface="Space Grotesk Medium"/>
                <a:ea typeface="Space Grotesk Medium"/>
                <a:cs typeface="Space Grotesk Medium"/>
                <a:sym typeface="Space Grotesk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01" name="Google Shape;401;p44"/>
          <p:cNvSpPr txBox="1">
            <a:spLocks noGrp="1"/>
          </p:cNvSpPr>
          <p:nvPr>
            <p:ph type="subTitle" idx="14"/>
          </p:nvPr>
        </p:nvSpPr>
        <p:spPr>
          <a:xfrm>
            <a:off x="5045342" y="3709900"/>
            <a:ext cx="25743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2" name="Google Shape;402;p44"/>
          <p:cNvSpPr txBox="1">
            <a:spLocks noGrp="1"/>
          </p:cNvSpPr>
          <p:nvPr>
            <p:ph type="title" idx="15"/>
          </p:nvPr>
        </p:nvSpPr>
        <p:spPr>
          <a:xfrm>
            <a:off x="713225" y="539500"/>
            <a:ext cx="7680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46"/>
          <p:cNvSpPr txBox="1">
            <a:spLocks noGrp="1"/>
          </p:cNvSpPr>
          <p:nvPr>
            <p:ph type="title"/>
          </p:nvPr>
        </p:nvSpPr>
        <p:spPr>
          <a:xfrm>
            <a:off x="5449425" y="1593575"/>
            <a:ext cx="2998800" cy="14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44" name="Google Shape;444;p46"/>
          <p:cNvSpPr txBox="1">
            <a:spLocks noGrp="1"/>
          </p:cNvSpPr>
          <p:nvPr>
            <p:ph type="subTitle" idx="1"/>
          </p:nvPr>
        </p:nvSpPr>
        <p:spPr>
          <a:xfrm>
            <a:off x="5449425" y="3203575"/>
            <a:ext cx="2998800" cy="604200"/>
          </a:xfrm>
          <a:prstGeom prst="rect">
            <a:avLst/>
          </a:prstGeom>
          <a:solidFill>
            <a:srgbClr val="00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 b="1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45" name="Google Shape;445;p46"/>
          <p:cNvSpPr txBox="1">
            <a:spLocks noGrp="1"/>
          </p:cNvSpPr>
          <p:nvPr>
            <p:ph type="title" idx="2"/>
          </p:nvPr>
        </p:nvSpPr>
        <p:spPr>
          <a:xfrm>
            <a:off x="3377825" y="1593575"/>
            <a:ext cx="2015700" cy="1402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grpSp>
        <p:nvGrpSpPr>
          <p:cNvPr id="446" name="Google Shape;446;p46"/>
          <p:cNvGrpSpPr/>
          <p:nvPr/>
        </p:nvGrpSpPr>
        <p:grpSpPr>
          <a:xfrm rot="10800000" flipH="1">
            <a:off x="-1432565" y="-125795"/>
            <a:ext cx="4015313" cy="3884503"/>
            <a:chOff x="5440750" y="1669400"/>
            <a:chExt cx="971525" cy="939875"/>
          </a:xfrm>
        </p:grpSpPr>
        <p:sp>
          <p:nvSpPr>
            <p:cNvPr id="447" name="Google Shape;447;p46"/>
            <p:cNvSpPr/>
            <p:nvPr/>
          </p:nvSpPr>
          <p:spPr>
            <a:xfrm>
              <a:off x="5511025" y="1669400"/>
              <a:ext cx="804475" cy="804025"/>
            </a:xfrm>
            <a:custGeom>
              <a:avLst/>
              <a:gdLst/>
              <a:ahLst/>
              <a:cxnLst/>
              <a:rect l="l" t="t" r="r" b="b"/>
              <a:pathLst>
                <a:path w="32179" h="32161" extrusionOk="0">
                  <a:moveTo>
                    <a:pt x="447" y="16081"/>
                  </a:moveTo>
                  <a:lnTo>
                    <a:pt x="16098" y="31714"/>
                  </a:lnTo>
                  <a:lnTo>
                    <a:pt x="31731" y="16081"/>
                  </a:lnTo>
                  <a:lnTo>
                    <a:pt x="16098" y="429"/>
                  </a:lnTo>
                  <a:close/>
                  <a:moveTo>
                    <a:pt x="16098" y="32160"/>
                  </a:moveTo>
                  <a:lnTo>
                    <a:pt x="0" y="16081"/>
                  </a:lnTo>
                  <a:lnTo>
                    <a:pt x="16098" y="1"/>
                  </a:lnTo>
                  <a:lnTo>
                    <a:pt x="32178" y="1608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46"/>
            <p:cNvSpPr/>
            <p:nvPr/>
          </p:nvSpPr>
          <p:spPr>
            <a:xfrm>
              <a:off x="5487750" y="1669400"/>
              <a:ext cx="804000" cy="804025"/>
            </a:xfrm>
            <a:custGeom>
              <a:avLst/>
              <a:gdLst/>
              <a:ahLst/>
              <a:cxnLst/>
              <a:rect l="l" t="t" r="r" b="b"/>
              <a:pathLst>
                <a:path w="32160" h="32161" extrusionOk="0">
                  <a:moveTo>
                    <a:pt x="447" y="16081"/>
                  </a:moveTo>
                  <a:lnTo>
                    <a:pt x="16080" y="31714"/>
                  </a:lnTo>
                  <a:lnTo>
                    <a:pt x="31732" y="16081"/>
                  </a:lnTo>
                  <a:lnTo>
                    <a:pt x="16080" y="429"/>
                  </a:lnTo>
                  <a:close/>
                  <a:moveTo>
                    <a:pt x="16080" y="32160"/>
                  </a:moveTo>
                  <a:lnTo>
                    <a:pt x="1" y="16081"/>
                  </a:lnTo>
                  <a:lnTo>
                    <a:pt x="16080" y="1"/>
                  </a:lnTo>
                  <a:lnTo>
                    <a:pt x="32160" y="1608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46"/>
            <p:cNvSpPr/>
            <p:nvPr/>
          </p:nvSpPr>
          <p:spPr>
            <a:xfrm>
              <a:off x="5464475" y="1669400"/>
              <a:ext cx="804025" cy="804025"/>
            </a:xfrm>
            <a:custGeom>
              <a:avLst/>
              <a:gdLst/>
              <a:ahLst/>
              <a:cxnLst/>
              <a:rect l="l" t="t" r="r" b="b"/>
              <a:pathLst>
                <a:path w="32161" h="32161" extrusionOk="0">
                  <a:moveTo>
                    <a:pt x="429" y="16081"/>
                  </a:moveTo>
                  <a:lnTo>
                    <a:pt x="16081" y="31714"/>
                  </a:lnTo>
                  <a:lnTo>
                    <a:pt x="31714" y="16081"/>
                  </a:lnTo>
                  <a:lnTo>
                    <a:pt x="16081" y="429"/>
                  </a:lnTo>
                  <a:close/>
                  <a:moveTo>
                    <a:pt x="16081" y="32160"/>
                  </a:moveTo>
                  <a:lnTo>
                    <a:pt x="1" y="16081"/>
                  </a:lnTo>
                  <a:lnTo>
                    <a:pt x="16081" y="1"/>
                  </a:lnTo>
                  <a:lnTo>
                    <a:pt x="32160" y="1608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46"/>
            <p:cNvSpPr/>
            <p:nvPr/>
          </p:nvSpPr>
          <p:spPr>
            <a:xfrm>
              <a:off x="5440750" y="1669400"/>
              <a:ext cx="804475" cy="804025"/>
            </a:xfrm>
            <a:custGeom>
              <a:avLst/>
              <a:gdLst/>
              <a:ahLst/>
              <a:cxnLst/>
              <a:rect l="l" t="t" r="r" b="b"/>
              <a:pathLst>
                <a:path w="32179" h="32161" extrusionOk="0">
                  <a:moveTo>
                    <a:pt x="447" y="16081"/>
                  </a:moveTo>
                  <a:lnTo>
                    <a:pt x="16081" y="31714"/>
                  </a:lnTo>
                  <a:lnTo>
                    <a:pt x="31732" y="16081"/>
                  </a:lnTo>
                  <a:lnTo>
                    <a:pt x="16081" y="429"/>
                  </a:lnTo>
                  <a:close/>
                  <a:moveTo>
                    <a:pt x="16081" y="32160"/>
                  </a:moveTo>
                  <a:lnTo>
                    <a:pt x="1" y="16081"/>
                  </a:lnTo>
                  <a:lnTo>
                    <a:pt x="16081" y="1"/>
                  </a:lnTo>
                  <a:lnTo>
                    <a:pt x="32179" y="1608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46"/>
            <p:cNvSpPr/>
            <p:nvPr/>
          </p:nvSpPr>
          <p:spPr>
            <a:xfrm>
              <a:off x="5607800" y="1669400"/>
              <a:ext cx="804475" cy="804025"/>
            </a:xfrm>
            <a:custGeom>
              <a:avLst/>
              <a:gdLst/>
              <a:ahLst/>
              <a:cxnLst/>
              <a:rect l="l" t="t" r="r" b="b"/>
              <a:pathLst>
                <a:path w="32179" h="32161" extrusionOk="0">
                  <a:moveTo>
                    <a:pt x="447" y="16081"/>
                  </a:moveTo>
                  <a:lnTo>
                    <a:pt x="16080" y="31714"/>
                  </a:lnTo>
                  <a:lnTo>
                    <a:pt x="31731" y="16081"/>
                  </a:lnTo>
                  <a:lnTo>
                    <a:pt x="16080" y="429"/>
                  </a:lnTo>
                  <a:close/>
                  <a:moveTo>
                    <a:pt x="16080" y="32160"/>
                  </a:moveTo>
                  <a:lnTo>
                    <a:pt x="0" y="16081"/>
                  </a:lnTo>
                  <a:lnTo>
                    <a:pt x="16080" y="1"/>
                  </a:lnTo>
                  <a:lnTo>
                    <a:pt x="32178" y="1608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46"/>
            <p:cNvSpPr/>
            <p:nvPr/>
          </p:nvSpPr>
          <p:spPr>
            <a:xfrm>
              <a:off x="5584525" y="1669400"/>
              <a:ext cx="804000" cy="804025"/>
            </a:xfrm>
            <a:custGeom>
              <a:avLst/>
              <a:gdLst/>
              <a:ahLst/>
              <a:cxnLst/>
              <a:rect l="l" t="t" r="r" b="b"/>
              <a:pathLst>
                <a:path w="32160" h="32161" extrusionOk="0">
                  <a:moveTo>
                    <a:pt x="447" y="16081"/>
                  </a:moveTo>
                  <a:lnTo>
                    <a:pt x="16080" y="31714"/>
                  </a:lnTo>
                  <a:lnTo>
                    <a:pt x="31732" y="16081"/>
                  </a:lnTo>
                  <a:lnTo>
                    <a:pt x="16080" y="429"/>
                  </a:lnTo>
                  <a:close/>
                  <a:moveTo>
                    <a:pt x="16080" y="32160"/>
                  </a:moveTo>
                  <a:lnTo>
                    <a:pt x="1" y="16081"/>
                  </a:lnTo>
                  <a:lnTo>
                    <a:pt x="16080" y="1"/>
                  </a:lnTo>
                  <a:lnTo>
                    <a:pt x="32160" y="1608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46"/>
            <p:cNvSpPr/>
            <p:nvPr/>
          </p:nvSpPr>
          <p:spPr>
            <a:xfrm>
              <a:off x="5561275" y="1669400"/>
              <a:ext cx="804000" cy="804025"/>
            </a:xfrm>
            <a:custGeom>
              <a:avLst/>
              <a:gdLst/>
              <a:ahLst/>
              <a:cxnLst/>
              <a:rect l="l" t="t" r="r" b="b"/>
              <a:pathLst>
                <a:path w="32160" h="32161" extrusionOk="0">
                  <a:moveTo>
                    <a:pt x="428" y="16081"/>
                  </a:moveTo>
                  <a:lnTo>
                    <a:pt x="16080" y="31714"/>
                  </a:lnTo>
                  <a:lnTo>
                    <a:pt x="31713" y="16081"/>
                  </a:lnTo>
                  <a:lnTo>
                    <a:pt x="16080" y="429"/>
                  </a:lnTo>
                  <a:close/>
                  <a:moveTo>
                    <a:pt x="16080" y="32160"/>
                  </a:moveTo>
                  <a:lnTo>
                    <a:pt x="0" y="16081"/>
                  </a:lnTo>
                  <a:lnTo>
                    <a:pt x="16080" y="1"/>
                  </a:lnTo>
                  <a:lnTo>
                    <a:pt x="32159" y="1608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" name="Google Shape;454;p46"/>
            <p:cNvSpPr/>
            <p:nvPr/>
          </p:nvSpPr>
          <p:spPr>
            <a:xfrm>
              <a:off x="5537525" y="1669400"/>
              <a:ext cx="804025" cy="804025"/>
            </a:xfrm>
            <a:custGeom>
              <a:avLst/>
              <a:gdLst/>
              <a:ahLst/>
              <a:cxnLst/>
              <a:rect l="l" t="t" r="r" b="b"/>
              <a:pathLst>
                <a:path w="32161" h="32161" extrusionOk="0">
                  <a:moveTo>
                    <a:pt x="448" y="16081"/>
                  </a:moveTo>
                  <a:lnTo>
                    <a:pt x="16081" y="31714"/>
                  </a:lnTo>
                  <a:lnTo>
                    <a:pt x="31732" y="16081"/>
                  </a:lnTo>
                  <a:lnTo>
                    <a:pt x="16081" y="429"/>
                  </a:lnTo>
                  <a:close/>
                  <a:moveTo>
                    <a:pt x="16081" y="32160"/>
                  </a:moveTo>
                  <a:lnTo>
                    <a:pt x="1" y="16081"/>
                  </a:lnTo>
                  <a:lnTo>
                    <a:pt x="16081" y="1"/>
                  </a:lnTo>
                  <a:lnTo>
                    <a:pt x="32160" y="1608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46"/>
            <p:cNvSpPr/>
            <p:nvPr/>
          </p:nvSpPr>
          <p:spPr>
            <a:xfrm>
              <a:off x="6167975" y="2118400"/>
              <a:ext cx="150775" cy="151225"/>
            </a:xfrm>
            <a:custGeom>
              <a:avLst/>
              <a:gdLst/>
              <a:ahLst/>
              <a:cxnLst/>
              <a:rect l="l" t="t" r="r" b="b"/>
              <a:pathLst>
                <a:path w="6031" h="6049" extrusionOk="0">
                  <a:moveTo>
                    <a:pt x="3015" y="0"/>
                  </a:moveTo>
                  <a:lnTo>
                    <a:pt x="0" y="3015"/>
                  </a:lnTo>
                  <a:lnTo>
                    <a:pt x="3015" y="6049"/>
                  </a:lnTo>
                  <a:lnTo>
                    <a:pt x="6030" y="3015"/>
                  </a:lnTo>
                  <a:lnTo>
                    <a:pt x="3015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00FFF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46"/>
            <p:cNvSpPr/>
            <p:nvPr/>
          </p:nvSpPr>
          <p:spPr>
            <a:xfrm>
              <a:off x="6162400" y="2112825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6477" h="6477" extrusionOk="0">
                  <a:moveTo>
                    <a:pt x="428" y="3238"/>
                  </a:moveTo>
                  <a:lnTo>
                    <a:pt x="3238" y="6049"/>
                  </a:lnTo>
                  <a:lnTo>
                    <a:pt x="6030" y="3238"/>
                  </a:lnTo>
                  <a:lnTo>
                    <a:pt x="3238" y="447"/>
                  </a:lnTo>
                  <a:close/>
                  <a:moveTo>
                    <a:pt x="3238" y="6477"/>
                  </a:moveTo>
                  <a:lnTo>
                    <a:pt x="0" y="3238"/>
                  </a:lnTo>
                  <a:lnTo>
                    <a:pt x="3238" y="0"/>
                  </a:lnTo>
                  <a:lnTo>
                    <a:pt x="6477" y="3238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00FFF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46"/>
            <p:cNvSpPr/>
            <p:nvPr/>
          </p:nvSpPr>
          <p:spPr>
            <a:xfrm>
              <a:off x="6190775" y="2141200"/>
              <a:ext cx="105175" cy="105175"/>
            </a:xfrm>
            <a:custGeom>
              <a:avLst/>
              <a:gdLst/>
              <a:ahLst/>
              <a:cxnLst/>
              <a:rect l="l" t="t" r="r" b="b"/>
              <a:pathLst>
                <a:path w="4207" h="4207" extrusionOk="0">
                  <a:moveTo>
                    <a:pt x="428" y="2103"/>
                  </a:moveTo>
                  <a:lnTo>
                    <a:pt x="2103" y="3778"/>
                  </a:lnTo>
                  <a:lnTo>
                    <a:pt x="3760" y="2103"/>
                  </a:lnTo>
                  <a:lnTo>
                    <a:pt x="2103" y="447"/>
                  </a:lnTo>
                  <a:close/>
                  <a:moveTo>
                    <a:pt x="2103" y="4206"/>
                  </a:moveTo>
                  <a:lnTo>
                    <a:pt x="0" y="2103"/>
                  </a:lnTo>
                  <a:lnTo>
                    <a:pt x="2103" y="0"/>
                  </a:lnTo>
                  <a:lnTo>
                    <a:pt x="4206" y="2103"/>
                  </a:lnTo>
                  <a:close/>
                </a:path>
              </a:pathLst>
            </a:custGeom>
            <a:gradFill>
              <a:gsLst>
                <a:gs pos="0">
                  <a:srgbClr val="4E29AA"/>
                </a:gs>
                <a:gs pos="100000">
                  <a:srgbClr val="674EA7"/>
                </a:gs>
              </a:gsLst>
              <a:lin ang="1619866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" name="Google Shape;458;p46"/>
            <p:cNvSpPr/>
            <p:nvPr/>
          </p:nvSpPr>
          <p:spPr>
            <a:xfrm>
              <a:off x="6060950" y="2061175"/>
              <a:ext cx="500" cy="950"/>
            </a:xfrm>
            <a:custGeom>
              <a:avLst/>
              <a:gdLst/>
              <a:ahLst/>
              <a:cxnLst/>
              <a:rect l="l" t="t" r="r" b="b"/>
              <a:pathLst>
                <a:path w="20" h="38" extrusionOk="0">
                  <a:moveTo>
                    <a:pt x="20" y="0"/>
                  </a:moveTo>
                  <a:lnTo>
                    <a:pt x="1" y="19"/>
                  </a:lnTo>
                  <a:lnTo>
                    <a:pt x="20" y="37"/>
                  </a:lnTo>
                  <a:lnTo>
                    <a:pt x="20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" name="Google Shape;459;p46"/>
            <p:cNvSpPr/>
            <p:nvPr/>
          </p:nvSpPr>
          <p:spPr>
            <a:xfrm>
              <a:off x="6061425" y="2060700"/>
              <a:ext cx="500" cy="2350"/>
            </a:xfrm>
            <a:custGeom>
              <a:avLst/>
              <a:gdLst/>
              <a:ahLst/>
              <a:cxnLst/>
              <a:rect l="l" t="t" r="r" b="b"/>
              <a:pathLst>
                <a:path w="20" h="94" extrusionOk="0">
                  <a:moveTo>
                    <a:pt x="19" y="1"/>
                  </a:moveTo>
                  <a:lnTo>
                    <a:pt x="1" y="19"/>
                  </a:lnTo>
                  <a:lnTo>
                    <a:pt x="1" y="56"/>
                  </a:lnTo>
                  <a:lnTo>
                    <a:pt x="19" y="94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" name="Google Shape;460;p46"/>
            <p:cNvSpPr/>
            <p:nvPr/>
          </p:nvSpPr>
          <p:spPr>
            <a:xfrm>
              <a:off x="6061900" y="2060225"/>
              <a:ext cx="950" cy="3300"/>
            </a:xfrm>
            <a:custGeom>
              <a:avLst/>
              <a:gdLst/>
              <a:ahLst/>
              <a:cxnLst/>
              <a:rect l="l" t="t" r="r" b="b"/>
              <a:pathLst>
                <a:path w="38" h="132" extrusionOk="0">
                  <a:moveTo>
                    <a:pt x="37" y="1"/>
                  </a:moveTo>
                  <a:lnTo>
                    <a:pt x="0" y="20"/>
                  </a:lnTo>
                  <a:lnTo>
                    <a:pt x="0" y="113"/>
                  </a:lnTo>
                  <a:lnTo>
                    <a:pt x="37" y="131"/>
                  </a:lnTo>
                  <a:lnTo>
                    <a:pt x="37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" name="Google Shape;461;p46"/>
            <p:cNvSpPr/>
            <p:nvPr/>
          </p:nvSpPr>
          <p:spPr>
            <a:xfrm>
              <a:off x="6062825" y="2059775"/>
              <a:ext cx="500" cy="4200"/>
            </a:xfrm>
            <a:custGeom>
              <a:avLst/>
              <a:gdLst/>
              <a:ahLst/>
              <a:cxnLst/>
              <a:rect l="l" t="t" r="r" b="b"/>
              <a:pathLst>
                <a:path w="20" h="168" extrusionOk="0">
                  <a:moveTo>
                    <a:pt x="19" y="0"/>
                  </a:moveTo>
                  <a:lnTo>
                    <a:pt x="0" y="19"/>
                  </a:lnTo>
                  <a:lnTo>
                    <a:pt x="0" y="149"/>
                  </a:lnTo>
                  <a:lnTo>
                    <a:pt x="19" y="168"/>
                  </a:lnTo>
                  <a:lnTo>
                    <a:pt x="19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46"/>
            <p:cNvSpPr/>
            <p:nvPr/>
          </p:nvSpPr>
          <p:spPr>
            <a:xfrm>
              <a:off x="6063300" y="2058850"/>
              <a:ext cx="475" cy="5600"/>
            </a:xfrm>
            <a:custGeom>
              <a:avLst/>
              <a:gdLst/>
              <a:ahLst/>
              <a:cxnLst/>
              <a:rect l="l" t="t" r="r" b="b"/>
              <a:pathLst>
                <a:path w="19" h="224" extrusionOk="0">
                  <a:moveTo>
                    <a:pt x="19" y="0"/>
                  </a:moveTo>
                  <a:lnTo>
                    <a:pt x="0" y="37"/>
                  </a:lnTo>
                  <a:lnTo>
                    <a:pt x="0" y="205"/>
                  </a:lnTo>
                  <a:lnTo>
                    <a:pt x="19" y="223"/>
                  </a:lnTo>
                  <a:lnTo>
                    <a:pt x="19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46"/>
            <p:cNvSpPr/>
            <p:nvPr/>
          </p:nvSpPr>
          <p:spPr>
            <a:xfrm>
              <a:off x="6063750" y="2058375"/>
              <a:ext cx="500" cy="6550"/>
            </a:xfrm>
            <a:custGeom>
              <a:avLst/>
              <a:gdLst/>
              <a:ahLst/>
              <a:cxnLst/>
              <a:rect l="l" t="t" r="r" b="b"/>
              <a:pathLst>
                <a:path w="20" h="262" extrusionOk="0">
                  <a:moveTo>
                    <a:pt x="19" y="1"/>
                  </a:moveTo>
                  <a:lnTo>
                    <a:pt x="1" y="19"/>
                  </a:lnTo>
                  <a:lnTo>
                    <a:pt x="1" y="242"/>
                  </a:lnTo>
                  <a:lnTo>
                    <a:pt x="19" y="261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46"/>
            <p:cNvSpPr/>
            <p:nvPr/>
          </p:nvSpPr>
          <p:spPr>
            <a:xfrm>
              <a:off x="6064225" y="2057900"/>
              <a:ext cx="475" cy="7475"/>
            </a:xfrm>
            <a:custGeom>
              <a:avLst/>
              <a:gdLst/>
              <a:ahLst/>
              <a:cxnLst/>
              <a:rect l="l" t="t" r="r" b="b"/>
              <a:pathLst>
                <a:path w="19" h="299" extrusionOk="0">
                  <a:moveTo>
                    <a:pt x="19" y="1"/>
                  </a:moveTo>
                  <a:lnTo>
                    <a:pt x="0" y="20"/>
                  </a:lnTo>
                  <a:lnTo>
                    <a:pt x="0" y="280"/>
                  </a:lnTo>
                  <a:lnTo>
                    <a:pt x="19" y="299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46"/>
            <p:cNvSpPr/>
            <p:nvPr/>
          </p:nvSpPr>
          <p:spPr>
            <a:xfrm>
              <a:off x="6064675" y="2057450"/>
              <a:ext cx="500" cy="8850"/>
            </a:xfrm>
            <a:custGeom>
              <a:avLst/>
              <a:gdLst/>
              <a:ahLst/>
              <a:cxnLst/>
              <a:rect l="l" t="t" r="r" b="b"/>
              <a:pathLst>
                <a:path w="20" h="354" extrusionOk="0">
                  <a:moveTo>
                    <a:pt x="19" y="0"/>
                  </a:moveTo>
                  <a:lnTo>
                    <a:pt x="1" y="19"/>
                  </a:lnTo>
                  <a:lnTo>
                    <a:pt x="1" y="317"/>
                  </a:lnTo>
                  <a:lnTo>
                    <a:pt x="19" y="354"/>
                  </a:lnTo>
                  <a:lnTo>
                    <a:pt x="19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" name="Google Shape;466;p46"/>
            <p:cNvSpPr/>
            <p:nvPr/>
          </p:nvSpPr>
          <p:spPr>
            <a:xfrm>
              <a:off x="6065150" y="2056975"/>
              <a:ext cx="950" cy="9800"/>
            </a:xfrm>
            <a:custGeom>
              <a:avLst/>
              <a:gdLst/>
              <a:ahLst/>
              <a:cxnLst/>
              <a:rect l="l" t="t" r="r" b="b"/>
              <a:pathLst>
                <a:path w="38" h="392" extrusionOk="0">
                  <a:moveTo>
                    <a:pt x="38" y="1"/>
                  </a:moveTo>
                  <a:lnTo>
                    <a:pt x="0" y="19"/>
                  </a:lnTo>
                  <a:lnTo>
                    <a:pt x="0" y="373"/>
                  </a:lnTo>
                  <a:lnTo>
                    <a:pt x="38" y="392"/>
                  </a:lnTo>
                  <a:lnTo>
                    <a:pt x="38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" name="Google Shape;467;p46"/>
            <p:cNvSpPr/>
            <p:nvPr/>
          </p:nvSpPr>
          <p:spPr>
            <a:xfrm>
              <a:off x="6066075" y="2056525"/>
              <a:ext cx="500" cy="10725"/>
            </a:xfrm>
            <a:custGeom>
              <a:avLst/>
              <a:gdLst/>
              <a:ahLst/>
              <a:cxnLst/>
              <a:rect l="l" t="t" r="r" b="b"/>
              <a:pathLst>
                <a:path w="20" h="429" extrusionOk="0">
                  <a:moveTo>
                    <a:pt x="19" y="0"/>
                  </a:moveTo>
                  <a:lnTo>
                    <a:pt x="1" y="19"/>
                  </a:lnTo>
                  <a:lnTo>
                    <a:pt x="1" y="410"/>
                  </a:lnTo>
                  <a:lnTo>
                    <a:pt x="19" y="428"/>
                  </a:lnTo>
                  <a:lnTo>
                    <a:pt x="19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" name="Google Shape;468;p46"/>
            <p:cNvSpPr/>
            <p:nvPr/>
          </p:nvSpPr>
          <p:spPr>
            <a:xfrm>
              <a:off x="6066550" y="2055575"/>
              <a:ext cx="475" cy="12125"/>
            </a:xfrm>
            <a:custGeom>
              <a:avLst/>
              <a:gdLst/>
              <a:ahLst/>
              <a:cxnLst/>
              <a:rect l="l" t="t" r="r" b="b"/>
              <a:pathLst>
                <a:path w="19" h="485" extrusionOk="0">
                  <a:moveTo>
                    <a:pt x="19" y="1"/>
                  </a:moveTo>
                  <a:lnTo>
                    <a:pt x="0" y="38"/>
                  </a:lnTo>
                  <a:lnTo>
                    <a:pt x="0" y="466"/>
                  </a:lnTo>
                  <a:lnTo>
                    <a:pt x="19" y="485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" name="Google Shape;469;p46"/>
            <p:cNvSpPr/>
            <p:nvPr/>
          </p:nvSpPr>
          <p:spPr>
            <a:xfrm>
              <a:off x="6067000" y="2055125"/>
              <a:ext cx="500" cy="13050"/>
            </a:xfrm>
            <a:custGeom>
              <a:avLst/>
              <a:gdLst/>
              <a:ahLst/>
              <a:cxnLst/>
              <a:rect l="l" t="t" r="r" b="b"/>
              <a:pathLst>
                <a:path w="20" h="522" extrusionOk="0">
                  <a:moveTo>
                    <a:pt x="20" y="0"/>
                  </a:moveTo>
                  <a:lnTo>
                    <a:pt x="1" y="19"/>
                  </a:lnTo>
                  <a:lnTo>
                    <a:pt x="1" y="503"/>
                  </a:lnTo>
                  <a:lnTo>
                    <a:pt x="20" y="521"/>
                  </a:lnTo>
                  <a:lnTo>
                    <a:pt x="20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" name="Google Shape;470;p46"/>
            <p:cNvSpPr/>
            <p:nvPr/>
          </p:nvSpPr>
          <p:spPr>
            <a:xfrm>
              <a:off x="6067475" y="2054650"/>
              <a:ext cx="500" cy="13975"/>
            </a:xfrm>
            <a:custGeom>
              <a:avLst/>
              <a:gdLst/>
              <a:ahLst/>
              <a:cxnLst/>
              <a:rect l="l" t="t" r="r" b="b"/>
              <a:pathLst>
                <a:path w="20" h="559" extrusionOk="0">
                  <a:moveTo>
                    <a:pt x="19" y="1"/>
                  </a:moveTo>
                  <a:lnTo>
                    <a:pt x="1" y="19"/>
                  </a:lnTo>
                  <a:lnTo>
                    <a:pt x="1" y="540"/>
                  </a:lnTo>
                  <a:lnTo>
                    <a:pt x="19" y="559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46"/>
            <p:cNvSpPr/>
            <p:nvPr/>
          </p:nvSpPr>
          <p:spPr>
            <a:xfrm>
              <a:off x="6067950" y="2054200"/>
              <a:ext cx="475" cy="15375"/>
            </a:xfrm>
            <a:custGeom>
              <a:avLst/>
              <a:gdLst/>
              <a:ahLst/>
              <a:cxnLst/>
              <a:rect l="l" t="t" r="r" b="b"/>
              <a:pathLst>
                <a:path w="19" h="615" extrusionOk="0">
                  <a:moveTo>
                    <a:pt x="19" y="0"/>
                  </a:moveTo>
                  <a:lnTo>
                    <a:pt x="0" y="19"/>
                  </a:lnTo>
                  <a:lnTo>
                    <a:pt x="0" y="577"/>
                  </a:lnTo>
                  <a:lnTo>
                    <a:pt x="19" y="614"/>
                  </a:lnTo>
                  <a:lnTo>
                    <a:pt x="19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46"/>
            <p:cNvSpPr/>
            <p:nvPr/>
          </p:nvSpPr>
          <p:spPr>
            <a:xfrm>
              <a:off x="6068400" y="2053725"/>
              <a:ext cx="950" cy="16300"/>
            </a:xfrm>
            <a:custGeom>
              <a:avLst/>
              <a:gdLst/>
              <a:ahLst/>
              <a:cxnLst/>
              <a:rect l="l" t="t" r="r" b="b"/>
              <a:pathLst>
                <a:path w="38" h="652" extrusionOk="0">
                  <a:moveTo>
                    <a:pt x="38" y="0"/>
                  </a:moveTo>
                  <a:lnTo>
                    <a:pt x="1" y="19"/>
                  </a:lnTo>
                  <a:lnTo>
                    <a:pt x="1" y="633"/>
                  </a:lnTo>
                  <a:lnTo>
                    <a:pt x="38" y="652"/>
                  </a:lnTo>
                  <a:lnTo>
                    <a:pt x="38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46"/>
            <p:cNvSpPr/>
            <p:nvPr/>
          </p:nvSpPr>
          <p:spPr>
            <a:xfrm>
              <a:off x="6069325" y="2053250"/>
              <a:ext cx="500" cy="17250"/>
            </a:xfrm>
            <a:custGeom>
              <a:avLst/>
              <a:gdLst/>
              <a:ahLst/>
              <a:cxnLst/>
              <a:rect l="l" t="t" r="r" b="b"/>
              <a:pathLst>
                <a:path w="20" h="690" extrusionOk="0">
                  <a:moveTo>
                    <a:pt x="20" y="1"/>
                  </a:moveTo>
                  <a:lnTo>
                    <a:pt x="1" y="19"/>
                  </a:lnTo>
                  <a:lnTo>
                    <a:pt x="1" y="671"/>
                  </a:lnTo>
                  <a:lnTo>
                    <a:pt x="20" y="689"/>
                  </a:lnTo>
                  <a:lnTo>
                    <a:pt x="20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" name="Google Shape;474;p46"/>
            <p:cNvSpPr/>
            <p:nvPr/>
          </p:nvSpPr>
          <p:spPr>
            <a:xfrm>
              <a:off x="6069800" y="2052325"/>
              <a:ext cx="500" cy="18650"/>
            </a:xfrm>
            <a:custGeom>
              <a:avLst/>
              <a:gdLst/>
              <a:ahLst/>
              <a:cxnLst/>
              <a:rect l="l" t="t" r="r" b="b"/>
              <a:pathLst>
                <a:path w="20" h="746" extrusionOk="0">
                  <a:moveTo>
                    <a:pt x="19" y="1"/>
                  </a:moveTo>
                  <a:lnTo>
                    <a:pt x="1" y="38"/>
                  </a:lnTo>
                  <a:lnTo>
                    <a:pt x="1" y="726"/>
                  </a:lnTo>
                  <a:lnTo>
                    <a:pt x="19" y="745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" name="Google Shape;475;p46"/>
            <p:cNvSpPr/>
            <p:nvPr/>
          </p:nvSpPr>
          <p:spPr>
            <a:xfrm>
              <a:off x="6070275" y="2051875"/>
              <a:ext cx="475" cy="19550"/>
            </a:xfrm>
            <a:custGeom>
              <a:avLst/>
              <a:gdLst/>
              <a:ahLst/>
              <a:cxnLst/>
              <a:rect l="l" t="t" r="r" b="b"/>
              <a:pathLst>
                <a:path w="19" h="782" extrusionOk="0">
                  <a:moveTo>
                    <a:pt x="19" y="0"/>
                  </a:moveTo>
                  <a:lnTo>
                    <a:pt x="0" y="19"/>
                  </a:lnTo>
                  <a:lnTo>
                    <a:pt x="0" y="763"/>
                  </a:lnTo>
                  <a:lnTo>
                    <a:pt x="19" y="782"/>
                  </a:lnTo>
                  <a:lnTo>
                    <a:pt x="19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46"/>
            <p:cNvSpPr/>
            <p:nvPr/>
          </p:nvSpPr>
          <p:spPr>
            <a:xfrm>
              <a:off x="6070725" y="2051400"/>
              <a:ext cx="500" cy="20500"/>
            </a:xfrm>
            <a:custGeom>
              <a:avLst/>
              <a:gdLst/>
              <a:ahLst/>
              <a:cxnLst/>
              <a:rect l="l" t="t" r="r" b="b"/>
              <a:pathLst>
                <a:path w="20" h="820" extrusionOk="0">
                  <a:moveTo>
                    <a:pt x="19" y="0"/>
                  </a:moveTo>
                  <a:lnTo>
                    <a:pt x="1" y="19"/>
                  </a:lnTo>
                  <a:lnTo>
                    <a:pt x="1" y="801"/>
                  </a:lnTo>
                  <a:lnTo>
                    <a:pt x="19" y="819"/>
                  </a:lnTo>
                  <a:lnTo>
                    <a:pt x="19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46"/>
            <p:cNvSpPr/>
            <p:nvPr/>
          </p:nvSpPr>
          <p:spPr>
            <a:xfrm>
              <a:off x="6071200" y="2050925"/>
              <a:ext cx="500" cy="21900"/>
            </a:xfrm>
            <a:custGeom>
              <a:avLst/>
              <a:gdLst/>
              <a:ahLst/>
              <a:cxnLst/>
              <a:rect l="l" t="t" r="r" b="b"/>
              <a:pathLst>
                <a:path w="20" h="876" extrusionOk="0">
                  <a:moveTo>
                    <a:pt x="19" y="1"/>
                  </a:moveTo>
                  <a:lnTo>
                    <a:pt x="0" y="19"/>
                  </a:lnTo>
                  <a:lnTo>
                    <a:pt x="0" y="838"/>
                  </a:lnTo>
                  <a:lnTo>
                    <a:pt x="19" y="875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" name="Google Shape;478;p46"/>
            <p:cNvSpPr/>
            <p:nvPr/>
          </p:nvSpPr>
          <p:spPr>
            <a:xfrm>
              <a:off x="6071675" y="2050475"/>
              <a:ext cx="950" cy="22825"/>
            </a:xfrm>
            <a:custGeom>
              <a:avLst/>
              <a:gdLst/>
              <a:ahLst/>
              <a:cxnLst/>
              <a:rect l="l" t="t" r="r" b="b"/>
              <a:pathLst>
                <a:path w="38" h="913" extrusionOk="0">
                  <a:moveTo>
                    <a:pt x="37" y="0"/>
                  </a:moveTo>
                  <a:lnTo>
                    <a:pt x="0" y="19"/>
                  </a:lnTo>
                  <a:lnTo>
                    <a:pt x="0" y="893"/>
                  </a:lnTo>
                  <a:lnTo>
                    <a:pt x="37" y="912"/>
                  </a:lnTo>
                  <a:lnTo>
                    <a:pt x="37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46"/>
            <p:cNvSpPr/>
            <p:nvPr/>
          </p:nvSpPr>
          <p:spPr>
            <a:xfrm>
              <a:off x="6072600" y="2050000"/>
              <a:ext cx="475" cy="23750"/>
            </a:xfrm>
            <a:custGeom>
              <a:avLst/>
              <a:gdLst/>
              <a:ahLst/>
              <a:cxnLst/>
              <a:rect l="l" t="t" r="r" b="b"/>
              <a:pathLst>
                <a:path w="19" h="950" extrusionOk="0">
                  <a:moveTo>
                    <a:pt x="19" y="1"/>
                  </a:moveTo>
                  <a:lnTo>
                    <a:pt x="0" y="19"/>
                  </a:lnTo>
                  <a:lnTo>
                    <a:pt x="0" y="931"/>
                  </a:lnTo>
                  <a:lnTo>
                    <a:pt x="19" y="950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46"/>
            <p:cNvSpPr/>
            <p:nvPr/>
          </p:nvSpPr>
          <p:spPr>
            <a:xfrm>
              <a:off x="6073050" y="2049075"/>
              <a:ext cx="500" cy="25150"/>
            </a:xfrm>
            <a:custGeom>
              <a:avLst/>
              <a:gdLst/>
              <a:ahLst/>
              <a:cxnLst/>
              <a:rect l="l" t="t" r="r" b="b"/>
              <a:pathLst>
                <a:path w="20" h="1006" extrusionOk="0">
                  <a:moveTo>
                    <a:pt x="19" y="0"/>
                  </a:moveTo>
                  <a:lnTo>
                    <a:pt x="1" y="38"/>
                  </a:lnTo>
                  <a:lnTo>
                    <a:pt x="1" y="987"/>
                  </a:lnTo>
                  <a:lnTo>
                    <a:pt x="19" y="1005"/>
                  </a:lnTo>
                  <a:lnTo>
                    <a:pt x="19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46"/>
            <p:cNvSpPr/>
            <p:nvPr/>
          </p:nvSpPr>
          <p:spPr>
            <a:xfrm>
              <a:off x="6073525" y="2048600"/>
              <a:ext cx="500" cy="26075"/>
            </a:xfrm>
            <a:custGeom>
              <a:avLst/>
              <a:gdLst/>
              <a:ahLst/>
              <a:cxnLst/>
              <a:rect l="l" t="t" r="r" b="b"/>
              <a:pathLst>
                <a:path w="20" h="1043" extrusionOk="0">
                  <a:moveTo>
                    <a:pt x="19" y="1"/>
                  </a:moveTo>
                  <a:lnTo>
                    <a:pt x="0" y="19"/>
                  </a:lnTo>
                  <a:lnTo>
                    <a:pt x="0" y="1024"/>
                  </a:lnTo>
                  <a:lnTo>
                    <a:pt x="19" y="1043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46"/>
            <p:cNvSpPr/>
            <p:nvPr/>
          </p:nvSpPr>
          <p:spPr>
            <a:xfrm>
              <a:off x="6074000" y="2048150"/>
              <a:ext cx="475" cy="27000"/>
            </a:xfrm>
            <a:custGeom>
              <a:avLst/>
              <a:gdLst/>
              <a:ahLst/>
              <a:cxnLst/>
              <a:rect l="l" t="t" r="r" b="b"/>
              <a:pathLst>
                <a:path w="19" h="1080" extrusionOk="0">
                  <a:moveTo>
                    <a:pt x="19" y="0"/>
                  </a:moveTo>
                  <a:lnTo>
                    <a:pt x="0" y="19"/>
                  </a:lnTo>
                  <a:lnTo>
                    <a:pt x="0" y="1061"/>
                  </a:lnTo>
                  <a:lnTo>
                    <a:pt x="19" y="1080"/>
                  </a:lnTo>
                  <a:lnTo>
                    <a:pt x="19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46"/>
            <p:cNvSpPr/>
            <p:nvPr/>
          </p:nvSpPr>
          <p:spPr>
            <a:xfrm>
              <a:off x="6074450" y="2047675"/>
              <a:ext cx="500" cy="28400"/>
            </a:xfrm>
            <a:custGeom>
              <a:avLst/>
              <a:gdLst/>
              <a:ahLst/>
              <a:cxnLst/>
              <a:rect l="l" t="t" r="r" b="b"/>
              <a:pathLst>
                <a:path w="20" h="1136" extrusionOk="0">
                  <a:moveTo>
                    <a:pt x="19" y="1"/>
                  </a:moveTo>
                  <a:lnTo>
                    <a:pt x="1" y="19"/>
                  </a:lnTo>
                  <a:lnTo>
                    <a:pt x="1" y="1099"/>
                  </a:lnTo>
                  <a:lnTo>
                    <a:pt x="19" y="1136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" name="Google Shape;484;p46"/>
            <p:cNvSpPr/>
            <p:nvPr/>
          </p:nvSpPr>
          <p:spPr>
            <a:xfrm>
              <a:off x="6074925" y="2047200"/>
              <a:ext cx="950" cy="29350"/>
            </a:xfrm>
            <a:custGeom>
              <a:avLst/>
              <a:gdLst/>
              <a:ahLst/>
              <a:cxnLst/>
              <a:rect l="l" t="t" r="r" b="b"/>
              <a:pathLst>
                <a:path w="38" h="1174" extrusionOk="0">
                  <a:moveTo>
                    <a:pt x="38" y="1"/>
                  </a:moveTo>
                  <a:lnTo>
                    <a:pt x="0" y="20"/>
                  </a:lnTo>
                  <a:lnTo>
                    <a:pt x="0" y="1155"/>
                  </a:lnTo>
                  <a:lnTo>
                    <a:pt x="38" y="1173"/>
                  </a:lnTo>
                  <a:lnTo>
                    <a:pt x="38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" name="Google Shape;485;p46"/>
            <p:cNvSpPr/>
            <p:nvPr/>
          </p:nvSpPr>
          <p:spPr>
            <a:xfrm>
              <a:off x="6075850" y="2046750"/>
              <a:ext cx="500" cy="30250"/>
            </a:xfrm>
            <a:custGeom>
              <a:avLst/>
              <a:gdLst/>
              <a:ahLst/>
              <a:cxnLst/>
              <a:rect l="l" t="t" r="r" b="b"/>
              <a:pathLst>
                <a:path w="20" h="1210" extrusionOk="0">
                  <a:moveTo>
                    <a:pt x="19" y="0"/>
                  </a:moveTo>
                  <a:lnTo>
                    <a:pt x="1" y="19"/>
                  </a:lnTo>
                  <a:lnTo>
                    <a:pt x="1" y="1191"/>
                  </a:lnTo>
                  <a:lnTo>
                    <a:pt x="19" y="1210"/>
                  </a:lnTo>
                  <a:lnTo>
                    <a:pt x="19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" name="Google Shape;486;p46"/>
            <p:cNvSpPr/>
            <p:nvPr/>
          </p:nvSpPr>
          <p:spPr>
            <a:xfrm>
              <a:off x="6076325" y="2045825"/>
              <a:ext cx="475" cy="31650"/>
            </a:xfrm>
            <a:custGeom>
              <a:avLst/>
              <a:gdLst/>
              <a:ahLst/>
              <a:cxnLst/>
              <a:rect l="l" t="t" r="r" b="b"/>
              <a:pathLst>
                <a:path w="19" h="1266" extrusionOk="0">
                  <a:moveTo>
                    <a:pt x="19" y="0"/>
                  </a:moveTo>
                  <a:lnTo>
                    <a:pt x="0" y="37"/>
                  </a:lnTo>
                  <a:lnTo>
                    <a:pt x="0" y="1247"/>
                  </a:lnTo>
                  <a:lnTo>
                    <a:pt x="19" y="1266"/>
                  </a:lnTo>
                  <a:lnTo>
                    <a:pt x="19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" name="Google Shape;487;p46"/>
            <p:cNvSpPr/>
            <p:nvPr/>
          </p:nvSpPr>
          <p:spPr>
            <a:xfrm>
              <a:off x="6076775" y="2045350"/>
              <a:ext cx="500" cy="32600"/>
            </a:xfrm>
            <a:custGeom>
              <a:avLst/>
              <a:gdLst/>
              <a:ahLst/>
              <a:cxnLst/>
              <a:rect l="l" t="t" r="r" b="b"/>
              <a:pathLst>
                <a:path w="20" h="1304" extrusionOk="0">
                  <a:moveTo>
                    <a:pt x="19" y="0"/>
                  </a:moveTo>
                  <a:lnTo>
                    <a:pt x="1" y="19"/>
                  </a:lnTo>
                  <a:lnTo>
                    <a:pt x="1" y="1285"/>
                  </a:lnTo>
                  <a:lnTo>
                    <a:pt x="19" y="1303"/>
                  </a:lnTo>
                  <a:lnTo>
                    <a:pt x="19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46"/>
            <p:cNvSpPr/>
            <p:nvPr/>
          </p:nvSpPr>
          <p:spPr>
            <a:xfrm>
              <a:off x="6077250" y="2044875"/>
              <a:ext cx="475" cy="33525"/>
            </a:xfrm>
            <a:custGeom>
              <a:avLst/>
              <a:gdLst/>
              <a:ahLst/>
              <a:cxnLst/>
              <a:rect l="l" t="t" r="r" b="b"/>
              <a:pathLst>
                <a:path w="19" h="1341" extrusionOk="0">
                  <a:moveTo>
                    <a:pt x="19" y="1"/>
                  </a:moveTo>
                  <a:lnTo>
                    <a:pt x="0" y="19"/>
                  </a:lnTo>
                  <a:lnTo>
                    <a:pt x="0" y="1322"/>
                  </a:lnTo>
                  <a:lnTo>
                    <a:pt x="19" y="1341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46"/>
            <p:cNvSpPr/>
            <p:nvPr/>
          </p:nvSpPr>
          <p:spPr>
            <a:xfrm>
              <a:off x="6077700" y="2044425"/>
              <a:ext cx="500" cy="34925"/>
            </a:xfrm>
            <a:custGeom>
              <a:avLst/>
              <a:gdLst/>
              <a:ahLst/>
              <a:cxnLst/>
              <a:rect l="l" t="t" r="r" b="b"/>
              <a:pathLst>
                <a:path w="20" h="1397" extrusionOk="0">
                  <a:moveTo>
                    <a:pt x="20" y="0"/>
                  </a:moveTo>
                  <a:lnTo>
                    <a:pt x="1" y="19"/>
                  </a:lnTo>
                  <a:lnTo>
                    <a:pt x="1" y="1359"/>
                  </a:lnTo>
                  <a:lnTo>
                    <a:pt x="20" y="1396"/>
                  </a:lnTo>
                  <a:lnTo>
                    <a:pt x="20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" name="Google Shape;490;p46"/>
            <p:cNvSpPr/>
            <p:nvPr/>
          </p:nvSpPr>
          <p:spPr>
            <a:xfrm>
              <a:off x="6078175" y="2043950"/>
              <a:ext cx="950" cy="35850"/>
            </a:xfrm>
            <a:custGeom>
              <a:avLst/>
              <a:gdLst/>
              <a:ahLst/>
              <a:cxnLst/>
              <a:rect l="l" t="t" r="r" b="b"/>
              <a:pathLst>
                <a:path w="38" h="1434" extrusionOk="0">
                  <a:moveTo>
                    <a:pt x="38" y="1"/>
                  </a:moveTo>
                  <a:lnTo>
                    <a:pt x="1" y="19"/>
                  </a:lnTo>
                  <a:lnTo>
                    <a:pt x="1" y="1415"/>
                  </a:lnTo>
                  <a:lnTo>
                    <a:pt x="38" y="1434"/>
                  </a:lnTo>
                  <a:lnTo>
                    <a:pt x="38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" name="Google Shape;491;p46"/>
            <p:cNvSpPr/>
            <p:nvPr/>
          </p:nvSpPr>
          <p:spPr>
            <a:xfrm>
              <a:off x="6079100" y="2043500"/>
              <a:ext cx="500" cy="36775"/>
            </a:xfrm>
            <a:custGeom>
              <a:avLst/>
              <a:gdLst/>
              <a:ahLst/>
              <a:cxnLst/>
              <a:rect l="l" t="t" r="r" b="b"/>
              <a:pathLst>
                <a:path w="20" h="1471" extrusionOk="0">
                  <a:moveTo>
                    <a:pt x="19" y="0"/>
                  </a:moveTo>
                  <a:lnTo>
                    <a:pt x="1" y="19"/>
                  </a:lnTo>
                  <a:lnTo>
                    <a:pt x="1" y="1452"/>
                  </a:lnTo>
                  <a:lnTo>
                    <a:pt x="19" y="1470"/>
                  </a:lnTo>
                  <a:lnTo>
                    <a:pt x="19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" name="Google Shape;492;p46"/>
            <p:cNvSpPr/>
            <p:nvPr/>
          </p:nvSpPr>
          <p:spPr>
            <a:xfrm>
              <a:off x="6079575" y="2042550"/>
              <a:ext cx="500" cy="38175"/>
            </a:xfrm>
            <a:custGeom>
              <a:avLst/>
              <a:gdLst/>
              <a:ahLst/>
              <a:cxnLst/>
              <a:rect l="l" t="t" r="r" b="b"/>
              <a:pathLst>
                <a:path w="20" h="1527" extrusionOk="0">
                  <a:moveTo>
                    <a:pt x="19" y="1"/>
                  </a:moveTo>
                  <a:lnTo>
                    <a:pt x="0" y="38"/>
                  </a:lnTo>
                  <a:lnTo>
                    <a:pt x="0" y="1508"/>
                  </a:lnTo>
                  <a:lnTo>
                    <a:pt x="19" y="1527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" name="Google Shape;493;p46"/>
            <p:cNvSpPr/>
            <p:nvPr/>
          </p:nvSpPr>
          <p:spPr>
            <a:xfrm>
              <a:off x="6080050" y="2042100"/>
              <a:ext cx="475" cy="39100"/>
            </a:xfrm>
            <a:custGeom>
              <a:avLst/>
              <a:gdLst/>
              <a:ahLst/>
              <a:cxnLst/>
              <a:rect l="l" t="t" r="r" b="b"/>
              <a:pathLst>
                <a:path w="19" h="1564" extrusionOk="0">
                  <a:moveTo>
                    <a:pt x="19" y="0"/>
                  </a:moveTo>
                  <a:lnTo>
                    <a:pt x="0" y="19"/>
                  </a:lnTo>
                  <a:lnTo>
                    <a:pt x="0" y="1545"/>
                  </a:lnTo>
                  <a:lnTo>
                    <a:pt x="19" y="1563"/>
                  </a:lnTo>
                  <a:lnTo>
                    <a:pt x="19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46"/>
            <p:cNvSpPr/>
            <p:nvPr/>
          </p:nvSpPr>
          <p:spPr>
            <a:xfrm>
              <a:off x="6080500" y="2041625"/>
              <a:ext cx="500" cy="40050"/>
            </a:xfrm>
            <a:custGeom>
              <a:avLst/>
              <a:gdLst/>
              <a:ahLst/>
              <a:cxnLst/>
              <a:rect l="l" t="t" r="r" b="b"/>
              <a:pathLst>
                <a:path w="20" h="1602" extrusionOk="0">
                  <a:moveTo>
                    <a:pt x="19" y="1"/>
                  </a:moveTo>
                  <a:lnTo>
                    <a:pt x="1" y="19"/>
                  </a:lnTo>
                  <a:lnTo>
                    <a:pt x="1" y="1582"/>
                  </a:lnTo>
                  <a:lnTo>
                    <a:pt x="19" y="1601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46"/>
            <p:cNvSpPr/>
            <p:nvPr/>
          </p:nvSpPr>
          <p:spPr>
            <a:xfrm>
              <a:off x="6080975" y="2041150"/>
              <a:ext cx="475" cy="41450"/>
            </a:xfrm>
            <a:custGeom>
              <a:avLst/>
              <a:gdLst/>
              <a:ahLst/>
              <a:cxnLst/>
              <a:rect l="l" t="t" r="r" b="b"/>
              <a:pathLst>
                <a:path w="19" h="1658" extrusionOk="0">
                  <a:moveTo>
                    <a:pt x="19" y="1"/>
                  </a:moveTo>
                  <a:lnTo>
                    <a:pt x="0" y="20"/>
                  </a:lnTo>
                  <a:lnTo>
                    <a:pt x="0" y="1620"/>
                  </a:lnTo>
                  <a:lnTo>
                    <a:pt x="19" y="1657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46"/>
            <p:cNvSpPr/>
            <p:nvPr/>
          </p:nvSpPr>
          <p:spPr>
            <a:xfrm>
              <a:off x="6081425" y="2040700"/>
              <a:ext cx="975" cy="42350"/>
            </a:xfrm>
            <a:custGeom>
              <a:avLst/>
              <a:gdLst/>
              <a:ahLst/>
              <a:cxnLst/>
              <a:rect l="l" t="t" r="r" b="b"/>
              <a:pathLst>
                <a:path w="39" h="1694" extrusionOk="0">
                  <a:moveTo>
                    <a:pt x="38" y="0"/>
                  </a:moveTo>
                  <a:lnTo>
                    <a:pt x="1" y="19"/>
                  </a:lnTo>
                  <a:lnTo>
                    <a:pt x="1" y="1675"/>
                  </a:lnTo>
                  <a:lnTo>
                    <a:pt x="38" y="1694"/>
                  </a:lnTo>
                  <a:lnTo>
                    <a:pt x="38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" name="Google Shape;497;p46"/>
            <p:cNvSpPr/>
            <p:nvPr/>
          </p:nvSpPr>
          <p:spPr>
            <a:xfrm>
              <a:off x="6082375" y="2040225"/>
              <a:ext cx="475" cy="43300"/>
            </a:xfrm>
            <a:custGeom>
              <a:avLst/>
              <a:gdLst/>
              <a:ahLst/>
              <a:cxnLst/>
              <a:rect l="l" t="t" r="r" b="b"/>
              <a:pathLst>
                <a:path w="19" h="1732" extrusionOk="0">
                  <a:moveTo>
                    <a:pt x="19" y="1"/>
                  </a:moveTo>
                  <a:lnTo>
                    <a:pt x="0" y="19"/>
                  </a:lnTo>
                  <a:lnTo>
                    <a:pt x="0" y="1713"/>
                  </a:lnTo>
                  <a:lnTo>
                    <a:pt x="19" y="1732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" name="Google Shape;498;p46"/>
            <p:cNvSpPr/>
            <p:nvPr/>
          </p:nvSpPr>
          <p:spPr>
            <a:xfrm>
              <a:off x="6082825" y="2039300"/>
              <a:ext cx="500" cy="44700"/>
            </a:xfrm>
            <a:custGeom>
              <a:avLst/>
              <a:gdLst/>
              <a:ahLst/>
              <a:cxnLst/>
              <a:rect l="l" t="t" r="r" b="b"/>
              <a:pathLst>
                <a:path w="20" h="1788" extrusionOk="0">
                  <a:moveTo>
                    <a:pt x="19" y="1"/>
                  </a:moveTo>
                  <a:lnTo>
                    <a:pt x="1" y="38"/>
                  </a:lnTo>
                  <a:lnTo>
                    <a:pt x="1" y="1769"/>
                  </a:lnTo>
                  <a:lnTo>
                    <a:pt x="19" y="1787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" name="Google Shape;499;p46"/>
            <p:cNvSpPr/>
            <p:nvPr/>
          </p:nvSpPr>
          <p:spPr>
            <a:xfrm>
              <a:off x="6083300" y="2038825"/>
              <a:ext cx="475" cy="45625"/>
            </a:xfrm>
            <a:custGeom>
              <a:avLst/>
              <a:gdLst/>
              <a:ahLst/>
              <a:cxnLst/>
              <a:rect l="l" t="t" r="r" b="b"/>
              <a:pathLst>
                <a:path w="19" h="1825" extrusionOk="0">
                  <a:moveTo>
                    <a:pt x="19" y="1"/>
                  </a:moveTo>
                  <a:lnTo>
                    <a:pt x="0" y="20"/>
                  </a:lnTo>
                  <a:lnTo>
                    <a:pt x="0" y="1806"/>
                  </a:lnTo>
                  <a:lnTo>
                    <a:pt x="19" y="1825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46"/>
            <p:cNvSpPr/>
            <p:nvPr/>
          </p:nvSpPr>
          <p:spPr>
            <a:xfrm>
              <a:off x="6083750" y="2038375"/>
              <a:ext cx="500" cy="46550"/>
            </a:xfrm>
            <a:custGeom>
              <a:avLst/>
              <a:gdLst/>
              <a:ahLst/>
              <a:cxnLst/>
              <a:rect l="l" t="t" r="r" b="b"/>
              <a:pathLst>
                <a:path w="20" h="1862" extrusionOk="0">
                  <a:moveTo>
                    <a:pt x="20" y="0"/>
                  </a:moveTo>
                  <a:lnTo>
                    <a:pt x="1" y="19"/>
                  </a:lnTo>
                  <a:lnTo>
                    <a:pt x="1" y="1843"/>
                  </a:lnTo>
                  <a:lnTo>
                    <a:pt x="20" y="1861"/>
                  </a:lnTo>
                  <a:lnTo>
                    <a:pt x="20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46"/>
            <p:cNvSpPr/>
            <p:nvPr/>
          </p:nvSpPr>
          <p:spPr>
            <a:xfrm>
              <a:off x="6084225" y="2037900"/>
              <a:ext cx="500" cy="47950"/>
            </a:xfrm>
            <a:custGeom>
              <a:avLst/>
              <a:gdLst/>
              <a:ahLst/>
              <a:cxnLst/>
              <a:rect l="l" t="t" r="r" b="b"/>
              <a:pathLst>
                <a:path w="20" h="1918" extrusionOk="0">
                  <a:moveTo>
                    <a:pt x="19" y="1"/>
                  </a:moveTo>
                  <a:lnTo>
                    <a:pt x="1" y="19"/>
                  </a:lnTo>
                  <a:lnTo>
                    <a:pt x="1" y="1880"/>
                  </a:lnTo>
                  <a:lnTo>
                    <a:pt x="19" y="1918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" name="Google Shape;502;p46"/>
            <p:cNvSpPr/>
            <p:nvPr/>
          </p:nvSpPr>
          <p:spPr>
            <a:xfrm>
              <a:off x="6084700" y="2037450"/>
              <a:ext cx="950" cy="48875"/>
            </a:xfrm>
            <a:custGeom>
              <a:avLst/>
              <a:gdLst/>
              <a:ahLst/>
              <a:cxnLst/>
              <a:rect l="l" t="t" r="r" b="b"/>
              <a:pathLst>
                <a:path w="38" h="1955" extrusionOk="0">
                  <a:moveTo>
                    <a:pt x="37" y="0"/>
                  </a:moveTo>
                  <a:lnTo>
                    <a:pt x="0" y="19"/>
                  </a:lnTo>
                  <a:lnTo>
                    <a:pt x="0" y="1936"/>
                  </a:lnTo>
                  <a:lnTo>
                    <a:pt x="37" y="1954"/>
                  </a:lnTo>
                  <a:lnTo>
                    <a:pt x="37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" name="Google Shape;503;p46"/>
            <p:cNvSpPr/>
            <p:nvPr/>
          </p:nvSpPr>
          <p:spPr>
            <a:xfrm>
              <a:off x="6085625" y="2036975"/>
              <a:ext cx="475" cy="49800"/>
            </a:xfrm>
            <a:custGeom>
              <a:avLst/>
              <a:gdLst/>
              <a:ahLst/>
              <a:cxnLst/>
              <a:rect l="l" t="t" r="r" b="b"/>
              <a:pathLst>
                <a:path w="19" h="1992" extrusionOk="0">
                  <a:moveTo>
                    <a:pt x="19" y="0"/>
                  </a:moveTo>
                  <a:lnTo>
                    <a:pt x="0" y="19"/>
                  </a:lnTo>
                  <a:lnTo>
                    <a:pt x="0" y="1973"/>
                  </a:lnTo>
                  <a:lnTo>
                    <a:pt x="19" y="1992"/>
                  </a:lnTo>
                  <a:lnTo>
                    <a:pt x="19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" name="Google Shape;504;p46"/>
            <p:cNvSpPr/>
            <p:nvPr/>
          </p:nvSpPr>
          <p:spPr>
            <a:xfrm>
              <a:off x="6086075" y="2036050"/>
              <a:ext cx="500" cy="51200"/>
            </a:xfrm>
            <a:custGeom>
              <a:avLst/>
              <a:gdLst/>
              <a:ahLst/>
              <a:cxnLst/>
              <a:rect l="l" t="t" r="r" b="b"/>
              <a:pathLst>
                <a:path w="20" h="2048" extrusionOk="0">
                  <a:moveTo>
                    <a:pt x="20" y="0"/>
                  </a:moveTo>
                  <a:lnTo>
                    <a:pt x="1" y="37"/>
                  </a:lnTo>
                  <a:lnTo>
                    <a:pt x="1" y="2029"/>
                  </a:lnTo>
                  <a:lnTo>
                    <a:pt x="20" y="2047"/>
                  </a:lnTo>
                  <a:lnTo>
                    <a:pt x="20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" name="Google Shape;505;p46"/>
            <p:cNvSpPr/>
            <p:nvPr/>
          </p:nvSpPr>
          <p:spPr>
            <a:xfrm>
              <a:off x="6086550" y="2035575"/>
              <a:ext cx="500" cy="52150"/>
            </a:xfrm>
            <a:custGeom>
              <a:avLst/>
              <a:gdLst/>
              <a:ahLst/>
              <a:cxnLst/>
              <a:rect l="l" t="t" r="r" b="b"/>
              <a:pathLst>
                <a:path w="20" h="2086" extrusionOk="0">
                  <a:moveTo>
                    <a:pt x="19" y="1"/>
                  </a:moveTo>
                  <a:lnTo>
                    <a:pt x="1" y="19"/>
                  </a:lnTo>
                  <a:lnTo>
                    <a:pt x="1" y="2066"/>
                  </a:lnTo>
                  <a:lnTo>
                    <a:pt x="19" y="2085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" name="Google Shape;506;p46"/>
            <p:cNvSpPr/>
            <p:nvPr/>
          </p:nvSpPr>
          <p:spPr>
            <a:xfrm>
              <a:off x="6087025" y="2035125"/>
              <a:ext cx="475" cy="53050"/>
            </a:xfrm>
            <a:custGeom>
              <a:avLst/>
              <a:gdLst/>
              <a:ahLst/>
              <a:cxnLst/>
              <a:rect l="l" t="t" r="r" b="b"/>
              <a:pathLst>
                <a:path w="19" h="2122" extrusionOk="0">
                  <a:moveTo>
                    <a:pt x="19" y="0"/>
                  </a:moveTo>
                  <a:lnTo>
                    <a:pt x="0" y="19"/>
                  </a:lnTo>
                  <a:lnTo>
                    <a:pt x="0" y="2103"/>
                  </a:lnTo>
                  <a:lnTo>
                    <a:pt x="19" y="2122"/>
                  </a:lnTo>
                  <a:lnTo>
                    <a:pt x="19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" name="Google Shape;507;p46"/>
            <p:cNvSpPr/>
            <p:nvPr/>
          </p:nvSpPr>
          <p:spPr>
            <a:xfrm>
              <a:off x="6087475" y="2034650"/>
              <a:ext cx="500" cy="54450"/>
            </a:xfrm>
            <a:custGeom>
              <a:avLst/>
              <a:gdLst/>
              <a:ahLst/>
              <a:cxnLst/>
              <a:rect l="l" t="t" r="r" b="b"/>
              <a:pathLst>
                <a:path w="20" h="2178" extrusionOk="0">
                  <a:moveTo>
                    <a:pt x="19" y="0"/>
                  </a:moveTo>
                  <a:lnTo>
                    <a:pt x="1" y="19"/>
                  </a:lnTo>
                  <a:lnTo>
                    <a:pt x="1" y="2141"/>
                  </a:lnTo>
                  <a:lnTo>
                    <a:pt x="19" y="2178"/>
                  </a:lnTo>
                  <a:lnTo>
                    <a:pt x="19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" name="Google Shape;508;p46"/>
            <p:cNvSpPr/>
            <p:nvPr/>
          </p:nvSpPr>
          <p:spPr>
            <a:xfrm>
              <a:off x="6087950" y="2034175"/>
              <a:ext cx="950" cy="55400"/>
            </a:xfrm>
            <a:custGeom>
              <a:avLst/>
              <a:gdLst/>
              <a:ahLst/>
              <a:cxnLst/>
              <a:rect l="l" t="t" r="r" b="b"/>
              <a:pathLst>
                <a:path w="38" h="2216" extrusionOk="0">
                  <a:moveTo>
                    <a:pt x="38" y="1"/>
                  </a:moveTo>
                  <a:lnTo>
                    <a:pt x="0" y="19"/>
                  </a:lnTo>
                  <a:lnTo>
                    <a:pt x="0" y="2197"/>
                  </a:lnTo>
                  <a:lnTo>
                    <a:pt x="38" y="2215"/>
                  </a:lnTo>
                  <a:lnTo>
                    <a:pt x="38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" name="Google Shape;509;p46"/>
            <p:cNvSpPr/>
            <p:nvPr/>
          </p:nvSpPr>
          <p:spPr>
            <a:xfrm>
              <a:off x="6088875" y="2033725"/>
              <a:ext cx="500" cy="56325"/>
            </a:xfrm>
            <a:custGeom>
              <a:avLst/>
              <a:gdLst/>
              <a:ahLst/>
              <a:cxnLst/>
              <a:rect l="l" t="t" r="r" b="b"/>
              <a:pathLst>
                <a:path w="20" h="2253" extrusionOk="0">
                  <a:moveTo>
                    <a:pt x="19" y="0"/>
                  </a:moveTo>
                  <a:lnTo>
                    <a:pt x="1" y="19"/>
                  </a:lnTo>
                  <a:lnTo>
                    <a:pt x="1" y="2233"/>
                  </a:lnTo>
                  <a:lnTo>
                    <a:pt x="19" y="2252"/>
                  </a:lnTo>
                  <a:lnTo>
                    <a:pt x="19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" name="Google Shape;510;p46"/>
            <p:cNvSpPr/>
            <p:nvPr/>
          </p:nvSpPr>
          <p:spPr>
            <a:xfrm>
              <a:off x="6089350" y="2032775"/>
              <a:ext cx="475" cy="57725"/>
            </a:xfrm>
            <a:custGeom>
              <a:avLst/>
              <a:gdLst/>
              <a:ahLst/>
              <a:cxnLst/>
              <a:rect l="l" t="t" r="r" b="b"/>
              <a:pathLst>
                <a:path w="19" h="2309" extrusionOk="0">
                  <a:moveTo>
                    <a:pt x="19" y="1"/>
                  </a:moveTo>
                  <a:lnTo>
                    <a:pt x="0" y="38"/>
                  </a:lnTo>
                  <a:lnTo>
                    <a:pt x="0" y="2290"/>
                  </a:lnTo>
                  <a:lnTo>
                    <a:pt x="19" y="2309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" name="Google Shape;511;p46"/>
            <p:cNvSpPr/>
            <p:nvPr/>
          </p:nvSpPr>
          <p:spPr>
            <a:xfrm>
              <a:off x="6089800" y="2032775"/>
              <a:ext cx="500" cy="58200"/>
            </a:xfrm>
            <a:custGeom>
              <a:avLst/>
              <a:gdLst/>
              <a:ahLst/>
              <a:cxnLst/>
              <a:rect l="l" t="t" r="r" b="b"/>
              <a:pathLst>
                <a:path w="20" h="2328" extrusionOk="0">
                  <a:moveTo>
                    <a:pt x="1" y="1"/>
                  </a:moveTo>
                  <a:lnTo>
                    <a:pt x="1" y="2309"/>
                  </a:lnTo>
                  <a:lnTo>
                    <a:pt x="19" y="2327"/>
                  </a:lnTo>
                  <a:lnTo>
                    <a:pt x="19" y="2309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" name="Google Shape;512;p46"/>
            <p:cNvSpPr/>
            <p:nvPr/>
          </p:nvSpPr>
          <p:spPr>
            <a:xfrm>
              <a:off x="6090275" y="2032775"/>
              <a:ext cx="500" cy="57725"/>
            </a:xfrm>
            <a:custGeom>
              <a:avLst/>
              <a:gdLst/>
              <a:ahLst/>
              <a:cxnLst/>
              <a:rect l="l" t="t" r="r" b="b"/>
              <a:pathLst>
                <a:path w="20" h="2309" extrusionOk="0">
                  <a:moveTo>
                    <a:pt x="0" y="1"/>
                  </a:moveTo>
                  <a:lnTo>
                    <a:pt x="0" y="2309"/>
                  </a:lnTo>
                  <a:lnTo>
                    <a:pt x="19" y="2290"/>
                  </a:lnTo>
                  <a:lnTo>
                    <a:pt x="19" y="20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" name="Google Shape;513;p46"/>
            <p:cNvSpPr/>
            <p:nvPr/>
          </p:nvSpPr>
          <p:spPr>
            <a:xfrm>
              <a:off x="6090750" y="2033250"/>
              <a:ext cx="475" cy="56800"/>
            </a:xfrm>
            <a:custGeom>
              <a:avLst/>
              <a:gdLst/>
              <a:ahLst/>
              <a:cxnLst/>
              <a:rect l="l" t="t" r="r" b="b"/>
              <a:pathLst>
                <a:path w="19" h="2272" extrusionOk="0">
                  <a:moveTo>
                    <a:pt x="0" y="1"/>
                  </a:moveTo>
                  <a:lnTo>
                    <a:pt x="0" y="2271"/>
                  </a:lnTo>
                  <a:lnTo>
                    <a:pt x="19" y="2252"/>
                  </a:lnTo>
                  <a:lnTo>
                    <a:pt x="19" y="38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" name="Google Shape;514;p46"/>
            <p:cNvSpPr/>
            <p:nvPr/>
          </p:nvSpPr>
          <p:spPr>
            <a:xfrm>
              <a:off x="6091200" y="2034175"/>
              <a:ext cx="950" cy="55400"/>
            </a:xfrm>
            <a:custGeom>
              <a:avLst/>
              <a:gdLst/>
              <a:ahLst/>
              <a:cxnLst/>
              <a:rect l="l" t="t" r="r" b="b"/>
              <a:pathLst>
                <a:path w="38" h="2216" extrusionOk="0">
                  <a:moveTo>
                    <a:pt x="1" y="1"/>
                  </a:moveTo>
                  <a:lnTo>
                    <a:pt x="1" y="2215"/>
                  </a:lnTo>
                  <a:lnTo>
                    <a:pt x="38" y="2197"/>
                  </a:lnTo>
                  <a:lnTo>
                    <a:pt x="38" y="19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" name="Google Shape;515;p46"/>
            <p:cNvSpPr/>
            <p:nvPr/>
          </p:nvSpPr>
          <p:spPr>
            <a:xfrm>
              <a:off x="6092125" y="2034650"/>
              <a:ext cx="500" cy="54450"/>
            </a:xfrm>
            <a:custGeom>
              <a:avLst/>
              <a:gdLst/>
              <a:ahLst/>
              <a:cxnLst/>
              <a:rect l="l" t="t" r="r" b="b"/>
              <a:pathLst>
                <a:path w="20" h="2178" extrusionOk="0">
                  <a:moveTo>
                    <a:pt x="1" y="0"/>
                  </a:moveTo>
                  <a:lnTo>
                    <a:pt x="1" y="2178"/>
                  </a:lnTo>
                  <a:lnTo>
                    <a:pt x="20" y="2141"/>
                  </a:lnTo>
                  <a:lnTo>
                    <a:pt x="20" y="19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" name="Google Shape;516;p46"/>
            <p:cNvSpPr/>
            <p:nvPr/>
          </p:nvSpPr>
          <p:spPr>
            <a:xfrm>
              <a:off x="6092600" y="2035125"/>
              <a:ext cx="500" cy="53050"/>
            </a:xfrm>
            <a:custGeom>
              <a:avLst/>
              <a:gdLst/>
              <a:ahLst/>
              <a:cxnLst/>
              <a:rect l="l" t="t" r="r" b="b"/>
              <a:pathLst>
                <a:path w="20" h="2122" extrusionOk="0">
                  <a:moveTo>
                    <a:pt x="1" y="0"/>
                  </a:moveTo>
                  <a:lnTo>
                    <a:pt x="1" y="2122"/>
                  </a:lnTo>
                  <a:lnTo>
                    <a:pt x="19" y="2103"/>
                  </a:lnTo>
                  <a:lnTo>
                    <a:pt x="19" y="19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46"/>
            <p:cNvSpPr/>
            <p:nvPr/>
          </p:nvSpPr>
          <p:spPr>
            <a:xfrm>
              <a:off x="6093075" y="2035575"/>
              <a:ext cx="475" cy="52150"/>
            </a:xfrm>
            <a:custGeom>
              <a:avLst/>
              <a:gdLst/>
              <a:ahLst/>
              <a:cxnLst/>
              <a:rect l="l" t="t" r="r" b="b"/>
              <a:pathLst>
                <a:path w="19" h="2086" extrusionOk="0">
                  <a:moveTo>
                    <a:pt x="0" y="1"/>
                  </a:moveTo>
                  <a:lnTo>
                    <a:pt x="0" y="2085"/>
                  </a:lnTo>
                  <a:lnTo>
                    <a:pt x="19" y="2066"/>
                  </a:lnTo>
                  <a:lnTo>
                    <a:pt x="19" y="19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46"/>
            <p:cNvSpPr/>
            <p:nvPr/>
          </p:nvSpPr>
          <p:spPr>
            <a:xfrm>
              <a:off x="6093525" y="2036050"/>
              <a:ext cx="500" cy="51200"/>
            </a:xfrm>
            <a:custGeom>
              <a:avLst/>
              <a:gdLst/>
              <a:ahLst/>
              <a:cxnLst/>
              <a:rect l="l" t="t" r="r" b="b"/>
              <a:pathLst>
                <a:path w="20" h="2048" extrusionOk="0">
                  <a:moveTo>
                    <a:pt x="1" y="0"/>
                  </a:moveTo>
                  <a:lnTo>
                    <a:pt x="1" y="2047"/>
                  </a:lnTo>
                  <a:lnTo>
                    <a:pt x="19" y="2029"/>
                  </a:lnTo>
                  <a:lnTo>
                    <a:pt x="19" y="37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" name="Google Shape;519;p46"/>
            <p:cNvSpPr/>
            <p:nvPr/>
          </p:nvSpPr>
          <p:spPr>
            <a:xfrm>
              <a:off x="6094000" y="2036975"/>
              <a:ext cx="475" cy="49800"/>
            </a:xfrm>
            <a:custGeom>
              <a:avLst/>
              <a:gdLst/>
              <a:ahLst/>
              <a:cxnLst/>
              <a:rect l="l" t="t" r="r" b="b"/>
              <a:pathLst>
                <a:path w="19" h="1992" extrusionOk="0">
                  <a:moveTo>
                    <a:pt x="0" y="0"/>
                  </a:moveTo>
                  <a:lnTo>
                    <a:pt x="0" y="1992"/>
                  </a:lnTo>
                  <a:lnTo>
                    <a:pt x="19" y="1973"/>
                  </a:lnTo>
                  <a:lnTo>
                    <a:pt x="19" y="19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" name="Google Shape;520;p46"/>
            <p:cNvSpPr/>
            <p:nvPr/>
          </p:nvSpPr>
          <p:spPr>
            <a:xfrm>
              <a:off x="6094450" y="2037450"/>
              <a:ext cx="975" cy="48875"/>
            </a:xfrm>
            <a:custGeom>
              <a:avLst/>
              <a:gdLst/>
              <a:ahLst/>
              <a:cxnLst/>
              <a:rect l="l" t="t" r="r" b="b"/>
              <a:pathLst>
                <a:path w="39" h="1955" extrusionOk="0">
                  <a:moveTo>
                    <a:pt x="1" y="0"/>
                  </a:moveTo>
                  <a:lnTo>
                    <a:pt x="1" y="1954"/>
                  </a:lnTo>
                  <a:lnTo>
                    <a:pt x="38" y="1936"/>
                  </a:lnTo>
                  <a:lnTo>
                    <a:pt x="38" y="19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" name="Google Shape;521;p46"/>
            <p:cNvSpPr/>
            <p:nvPr/>
          </p:nvSpPr>
          <p:spPr>
            <a:xfrm>
              <a:off x="6095400" y="2037900"/>
              <a:ext cx="475" cy="47950"/>
            </a:xfrm>
            <a:custGeom>
              <a:avLst/>
              <a:gdLst/>
              <a:ahLst/>
              <a:cxnLst/>
              <a:rect l="l" t="t" r="r" b="b"/>
              <a:pathLst>
                <a:path w="19" h="1918" extrusionOk="0">
                  <a:moveTo>
                    <a:pt x="0" y="1"/>
                  </a:moveTo>
                  <a:lnTo>
                    <a:pt x="0" y="1918"/>
                  </a:lnTo>
                  <a:lnTo>
                    <a:pt x="19" y="1880"/>
                  </a:lnTo>
                  <a:lnTo>
                    <a:pt x="19" y="19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" name="Google Shape;522;p46"/>
            <p:cNvSpPr/>
            <p:nvPr/>
          </p:nvSpPr>
          <p:spPr>
            <a:xfrm>
              <a:off x="6095850" y="2038375"/>
              <a:ext cx="500" cy="46550"/>
            </a:xfrm>
            <a:custGeom>
              <a:avLst/>
              <a:gdLst/>
              <a:ahLst/>
              <a:cxnLst/>
              <a:rect l="l" t="t" r="r" b="b"/>
              <a:pathLst>
                <a:path w="20" h="1862" extrusionOk="0">
                  <a:moveTo>
                    <a:pt x="1" y="0"/>
                  </a:moveTo>
                  <a:lnTo>
                    <a:pt x="1" y="1861"/>
                  </a:lnTo>
                  <a:lnTo>
                    <a:pt x="19" y="1843"/>
                  </a:lnTo>
                  <a:lnTo>
                    <a:pt x="19" y="19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46"/>
            <p:cNvSpPr/>
            <p:nvPr/>
          </p:nvSpPr>
          <p:spPr>
            <a:xfrm>
              <a:off x="6096325" y="2038825"/>
              <a:ext cx="500" cy="45625"/>
            </a:xfrm>
            <a:custGeom>
              <a:avLst/>
              <a:gdLst/>
              <a:ahLst/>
              <a:cxnLst/>
              <a:rect l="l" t="t" r="r" b="b"/>
              <a:pathLst>
                <a:path w="20" h="1825" extrusionOk="0">
                  <a:moveTo>
                    <a:pt x="0" y="1"/>
                  </a:moveTo>
                  <a:lnTo>
                    <a:pt x="0" y="1825"/>
                  </a:lnTo>
                  <a:lnTo>
                    <a:pt x="19" y="1806"/>
                  </a:lnTo>
                  <a:lnTo>
                    <a:pt x="19" y="20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46"/>
            <p:cNvSpPr/>
            <p:nvPr/>
          </p:nvSpPr>
          <p:spPr>
            <a:xfrm>
              <a:off x="6096800" y="2039300"/>
              <a:ext cx="475" cy="44700"/>
            </a:xfrm>
            <a:custGeom>
              <a:avLst/>
              <a:gdLst/>
              <a:ahLst/>
              <a:cxnLst/>
              <a:rect l="l" t="t" r="r" b="b"/>
              <a:pathLst>
                <a:path w="19" h="1788" extrusionOk="0">
                  <a:moveTo>
                    <a:pt x="0" y="1"/>
                  </a:moveTo>
                  <a:lnTo>
                    <a:pt x="0" y="1787"/>
                  </a:lnTo>
                  <a:lnTo>
                    <a:pt x="19" y="1769"/>
                  </a:lnTo>
                  <a:lnTo>
                    <a:pt x="19" y="38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46"/>
            <p:cNvSpPr/>
            <p:nvPr/>
          </p:nvSpPr>
          <p:spPr>
            <a:xfrm>
              <a:off x="6097250" y="2040225"/>
              <a:ext cx="500" cy="43300"/>
            </a:xfrm>
            <a:custGeom>
              <a:avLst/>
              <a:gdLst/>
              <a:ahLst/>
              <a:cxnLst/>
              <a:rect l="l" t="t" r="r" b="b"/>
              <a:pathLst>
                <a:path w="20" h="1732" extrusionOk="0">
                  <a:moveTo>
                    <a:pt x="1" y="1"/>
                  </a:moveTo>
                  <a:lnTo>
                    <a:pt x="1" y="1732"/>
                  </a:lnTo>
                  <a:lnTo>
                    <a:pt x="19" y="1713"/>
                  </a:lnTo>
                  <a:lnTo>
                    <a:pt x="19" y="19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" name="Google Shape;526;p46"/>
            <p:cNvSpPr/>
            <p:nvPr/>
          </p:nvSpPr>
          <p:spPr>
            <a:xfrm>
              <a:off x="6097725" y="2040700"/>
              <a:ext cx="950" cy="42350"/>
            </a:xfrm>
            <a:custGeom>
              <a:avLst/>
              <a:gdLst/>
              <a:ahLst/>
              <a:cxnLst/>
              <a:rect l="l" t="t" r="r" b="b"/>
              <a:pathLst>
                <a:path w="38" h="1694" extrusionOk="0">
                  <a:moveTo>
                    <a:pt x="0" y="0"/>
                  </a:moveTo>
                  <a:lnTo>
                    <a:pt x="0" y="1694"/>
                  </a:lnTo>
                  <a:lnTo>
                    <a:pt x="37" y="1675"/>
                  </a:lnTo>
                  <a:lnTo>
                    <a:pt x="37" y="19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46"/>
            <p:cNvSpPr/>
            <p:nvPr/>
          </p:nvSpPr>
          <p:spPr>
            <a:xfrm>
              <a:off x="6098650" y="2041150"/>
              <a:ext cx="500" cy="41450"/>
            </a:xfrm>
            <a:custGeom>
              <a:avLst/>
              <a:gdLst/>
              <a:ahLst/>
              <a:cxnLst/>
              <a:rect l="l" t="t" r="r" b="b"/>
              <a:pathLst>
                <a:path w="20" h="1658" extrusionOk="0">
                  <a:moveTo>
                    <a:pt x="0" y="1"/>
                  </a:moveTo>
                  <a:lnTo>
                    <a:pt x="0" y="1657"/>
                  </a:lnTo>
                  <a:lnTo>
                    <a:pt x="19" y="1620"/>
                  </a:lnTo>
                  <a:lnTo>
                    <a:pt x="19" y="20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" name="Google Shape;528;p46"/>
            <p:cNvSpPr/>
            <p:nvPr/>
          </p:nvSpPr>
          <p:spPr>
            <a:xfrm>
              <a:off x="6099125" y="2041625"/>
              <a:ext cx="475" cy="40050"/>
            </a:xfrm>
            <a:custGeom>
              <a:avLst/>
              <a:gdLst/>
              <a:ahLst/>
              <a:cxnLst/>
              <a:rect l="l" t="t" r="r" b="b"/>
              <a:pathLst>
                <a:path w="19" h="1602" extrusionOk="0">
                  <a:moveTo>
                    <a:pt x="0" y="1"/>
                  </a:moveTo>
                  <a:lnTo>
                    <a:pt x="0" y="1601"/>
                  </a:lnTo>
                  <a:lnTo>
                    <a:pt x="19" y="1582"/>
                  </a:lnTo>
                  <a:lnTo>
                    <a:pt x="19" y="19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46"/>
            <p:cNvSpPr/>
            <p:nvPr/>
          </p:nvSpPr>
          <p:spPr>
            <a:xfrm>
              <a:off x="6099575" y="2042100"/>
              <a:ext cx="500" cy="39100"/>
            </a:xfrm>
            <a:custGeom>
              <a:avLst/>
              <a:gdLst/>
              <a:ahLst/>
              <a:cxnLst/>
              <a:rect l="l" t="t" r="r" b="b"/>
              <a:pathLst>
                <a:path w="20" h="1564" extrusionOk="0">
                  <a:moveTo>
                    <a:pt x="1" y="0"/>
                  </a:moveTo>
                  <a:lnTo>
                    <a:pt x="1" y="1563"/>
                  </a:lnTo>
                  <a:lnTo>
                    <a:pt x="19" y="1545"/>
                  </a:lnTo>
                  <a:lnTo>
                    <a:pt x="19" y="19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46"/>
            <p:cNvSpPr/>
            <p:nvPr/>
          </p:nvSpPr>
          <p:spPr>
            <a:xfrm>
              <a:off x="6100050" y="2042550"/>
              <a:ext cx="475" cy="38175"/>
            </a:xfrm>
            <a:custGeom>
              <a:avLst/>
              <a:gdLst/>
              <a:ahLst/>
              <a:cxnLst/>
              <a:rect l="l" t="t" r="r" b="b"/>
              <a:pathLst>
                <a:path w="19" h="1527" extrusionOk="0">
                  <a:moveTo>
                    <a:pt x="0" y="1"/>
                  </a:moveTo>
                  <a:lnTo>
                    <a:pt x="0" y="1527"/>
                  </a:lnTo>
                  <a:lnTo>
                    <a:pt x="19" y="1508"/>
                  </a:lnTo>
                  <a:lnTo>
                    <a:pt x="19" y="38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" name="Google Shape;531;p46"/>
            <p:cNvSpPr/>
            <p:nvPr/>
          </p:nvSpPr>
          <p:spPr>
            <a:xfrm>
              <a:off x="6100500" y="2043500"/>
              <a:ext cx="500" cy="36775"/>
            </a:xfrm>
            <a:custGeom>
              <a:avLst/>
              <a:gdLst/>
              <a:ahLst/>
              <a:cxnLst/>
              <a:rect l="l" t="t" r="r" b="b"/>
              <a:pathLst>
                <a:path w="20" h="1471" extrusionOk="0">
                  <a:moveTo>
                    <a:pt x="1" y="0"/>
                  </a:moveTo>
                  <a:lnTo>
                    <a:pt x="1" y="1470"/>
                  </a:lnTo>
                  <a:lnTo>
                    <a:pt x="20" y="1452"/>
                  </a:lnTo>
                  <a:lnTo>
                    <a:pt x="20" y="19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46"/>
            <p:cNvSpPr/>
            <p:nvPr/>
          </p:nvSpPr>
          <p:spPr>
            <a:xfrm>
              <a:off x="6100975" y="2043950"/>
              <a:ext cx="950" cy="35850"/>
            </a:xfrm>
            <a:custGeom>
              <a:avLst/>
              <a:gdLst/>
              <a:ahLst/>
              <a:cxnLst/>
              <a:rect l="l" t="t" r="r" b="b"/>
              <a:pathLst>
                <a:path w="38" h="1434" extrusionOk="0">
                  <a:moveTo>
                    <a:pt x="1" y="1"/>
                  </a:moveTo>
                  <a:lnTo>
                    <a:pt x="1" y="1434"/>
                  </a:lnTo>
                  <a:lnTo>
                    <a:pt x="38" y="1415"/>
                  </a:lnTo>
                  <a:lnTo>
                    <a:pt x="38" y="19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" name="Google Shape;533;p46"/>
            <p:cNvSpPr/>
            <p:nvPr/>
          </p:nvSpPr>
          <p:spPr>
            <a:xfrm>
              <a:off x="6101900" y="2044425"/>
              <a:ext cx="500" cy="34925"/>
            </a:xfrm>
            <a:custGeom>
              <a:avLst/>
              <a:gdLst/>
              <a:ahLst/>
              <a:cxnLst/>
              <a:rect l="l" t="t" r="r" b="b"/>
              <a:pathLst>
                <a:path w="20" h="1397" extrusionOk="0">
                  <a:moveTo>
                    <a:pt x="1" y="0"/>
                  </a:moveTo>
                  <a:lnTo>
                    <a:pt x="1" y="1396"/>
                  </a:lnTo>
                  <a:lnTo>
                    <a:pt x="19" y="1359"/>
                  </a:lnTo>
                  <a:lnTo>
                    <a:pt x="19" y="19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" name="Google Shape;534;p46"/>
            <p:cNvSpPr/>
            <p:nvPr/>
          </p:nvSpPr>
          <p:spPr>
            <a:xfrm>
              <a:off x="6102375" y="2044875"/>
              <a:ext cx="475" cy="33525"/>
            </a:xfrm>
            <a:custGeom>
              <a:avLst/>
              <a:gdLst/>
              <a:ahLst/>
              <a:cxnLst/>
              <a:rect l="l" t="t" r="r" b="b"/>
              <a:pathLst>
                <a:path w="19" h="1341" extrusionOk="0">
                  <a:moveTo>
                    <a:pt x="0" y="1"/>
                  </a:moveTo>
                  <a:lnTo>
                    <a:pt x="0" y="1341"/>
                  </a:lnTo>
                  <a:lnTo>
                    <a:pt x="19" y="1322"/>
                  </a:lnTo>
                  <a:lnTo>
                    <a:pt x="19" y="19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" name="Google Shape;535;p46"/>
            <p:cNvSpPr/>
            <p:nvPr/>
          </p:nvSpPr>
          <p:spPr>
            <a:xfrm>
              <a:off x="6102825" y="2045350"/>
              <a:ext cx="500" cy="32600"/>
            </a:xfrm>
            <a:custGeom>
              <a:avLst/>
              <a:gdLst/>
              <a:ahLst/>
              <a:cxnLst/>
              <a:rect l="l" t="t" r="r" b="b"/>
              <a:pathLst>
                <a:path w="20" h="1304" extrusionOk="0">
                  <a:moveTo>
                    <a:pt x="1" y="0"/>
                  </a:moveTo>
                  <a:lnTo>
                    <a:pt x="1" y="1303"/>
                  </a:lnTo>
                  <a:lnTo>
                    <a:pt x="20" y="1285"/>
                  </a:lnTo>
                  <a:lnTo>
                    <a:pt x="20" y="19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46"/>
            <p:cNvSpPr/>
            <p:nvPr/>
          </p:nvSpPr>
          <p:spPr>
            <a:xfrm>
              <a:off x="6103300" y="2045825"/>
              <a:ext cx="500" cy="31650"/>
            </a:xfrm>
            <a:custGeom>
              <a:avLst/>
              <a:gdLst/>
              <a:ahLst/>
              <a:cxnLst/>
              <a:rect l="l" t="t" r="r" b="b"/>
              <a:pathLst>
                <a:path w="20" h="1266" extrusionOk="0">
                  <a:moveTo>
                    <a:pt x="1" y="0"/>
                  </a:moveTo>
                  <a:lnTo>
                    <a:pt x="1" y="1266"/>
                  </a:lnTo>
                  <a:lnTo>
                    <a:pt x="19" y="1247"/>
                  </a:lnTo>
                  <a:lnTo>
                    <a:pt x="19" y="37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" name="Google Shape;537;p46"/>
            <p:cNvSpPr/>
            <p:nvPr/>
          </p:nvSpPr>
          <p:spPr>
            <a:xfrm>
              <a:off x="6103775" y="2046750"/>
              <a:ext cx="475" cy="30250"/>
            </a:xfrm>
            <a:custGeom>
              <a:avLst/>
              <a:gdLst/>
              <a:ahLst/>
              <a:cxnLst/>
              <a:rect l="l" t="t" r="r" b="b"/>
              <a:pathLst>
                <a:path w="19" h="1210" extrusionOk="0">
                  <a:moveTo>
                    <a:pt x="0" y="0"/>
                  </a:moveTo>
                  <a:lnTo>
                    <a:pt x="0" y="1210"/>
                  </a:lnTo>
                  <a:lnTo>
                    <a:pt x="19" y="1191"/>
                  </a:lnTo>
                  <a:lnTo>
                    <a:pt x="19" y="19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" name="Google Shape;538;p46"/>
            <p:cNvSpPr/>
            <p:nvPr/>
          </p:nvSpPr>
          <p:spPr>
            <a:xfrm>
              <a:off x="6104225" y="2047200"/>
              <a:ext cx="950" cy="29350"/>
            </a:xfrm>
            <a:custGeom>
              <a:avLst/>
              <a:gdLst/>
              <a:ahLst/>
              <a:cxnLst/>
              <a:rect l="l" t="t" r="r" b="b"/>
              <a:pathLst>
                <a:path w="38" h="1174" extrusionOk="0">
                  <a:moveTo>
                    <a:pt x="1" y="1"/>
                  </a:moveTo>
                  <a:lnTo>
                    <a:pt x="1" y="1173"/>
                  </a:lnTo>
                  <a:lnTo>
                    <a:pt x="38" y="1155"/>
                  </a:lnTo>
                  <a:lnTo>
                    <a:pt x="38" y="20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" name="Google Shape;539;p46"/>
            <p:cNvSpPr/>
            <p:nvPr/>
          </p:nvSpPr>
          <p:spPr>
            <a:xfrm>
              <a:off x="6105175" y="2047675"/>
              <a:ext cx="475" cy="28400"/>
            </a:xfrm>
            <a:custGeom>
              <a:avLst/>
              <a:gdLst/>
              <a:ahLst/>
              <a:cxnLst/>
              <a:rect l="l" t="t" r="r" b="b"/>
              <a:pathLst>
                <a:path w="19" h="1136" extrusionOk="0">
                  <a:moveTo>
                    <a:pt x="0" y="1"/>
                  </a:moveTo>
                  <a:lnTo>
                    <a:pt x="0" y="1136"/>
                  </a:lnTo>
                  <a:lnTo>
                    <a:pt x="19" y="1099"/>
                  </a:lnTo>
                  <a:lnTo>
                    <a:pt x="19" y="19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" name="Google Shape;540;p46"/>
            <p:cNvSpPr/>
            <p:nvPr/>
          </p:nvSpPr>
          <p:spPr>
            <a:xfrm>
              <a:off x="6105625" y="2048150"/>
              <a:ext cx="500" cy="27000"/>
            </a:xfrm>
            <a:custGeom>
              <a:avLst/>
              <a:gdLst/>
              <a:ahLst/>
              <a:cxnLst/>
              <a:rect l="l" t="t" r="r" b="b"/>
              <a:pathLst>
                <a:path w="20" h="1080" extrusionOk="0">
                  <a:moveTo>
                    <a:pt x="1" y="0"/>
                  </a:moveTo>
                  <a:lnTo>
                    <a:pt x="1" y="1080"/>
                  </a:lnTo>
                  <a:lnTo>
                    <a:pt x="19" y="1061"/>
                  </a:lnTo>
                  <a:lnTo>
                    <a:pt x="19" y="19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46"/>
            <p:cNvSpPr/>
            <p:nvPr/>
          </p:nvSpPr>
          <p:spPr>
            <a:xfrm>
              <a:off x="6106100" y="2048600"/>
              <a:ext cx="475" cy="26075"/>
            </a:xfrm>
            <a:custGeom>
              <a:avLst/>
              <a:gdLst/>
              <a:ahLst/>
              <a:cxnLst/>
              <a:rect l="l" t="t" r="r" b="b"/>
              <a:pathLst>
                <a:path w="19" h="1043" extrusionOk="0">
                  <a:moveTo>
                    <a:pt x="0" y="1"/>
                  </a:moveTo>
                  <a:lnTo>
                    <a:pt x="0" y="1043"/>
                  </a:lnTo>
                  <a:lnTo>
                    <a:pt x="19" y="1024"/>
                  </a:lnTo>
                  <a:lnTo>
                    <a:pt x="19" y="19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46"/>
            <p:cNvSpPr/>
            <p:nvPr/>
          </p:nvSpPr>
          <p:spPr>
            <a:xfrm>
              <a:off x="6106550" y="2049075"/>
              <a:ext cx="500" cy="25150"/>
            </a:xfrm>
            <a:custGeom>
              <a:avLst/>
              <a:gdLst/>
              <a:ahLst/>
              <a:cxnLst/>
              <a:rect l="l" t="t" r="r" b="b"/>
              <a:pathLst>
                <a:path w="20" h="1006" extrusionOk="0">
                  <a:moveTo>
                    <a:pt x="1" y="0"/>
                  </a:moveTo>
                  <a:lnTo>
                    <a:pt x="1" y="1005"/>
                  </a:lnTo>
                  <a:lnTo>
                    <a:pt x="19" y="987"/>
                  </a:lnTo>
                  <a:lnTo>
                    <a:pt x="19" y="38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" name="Google Shape;543;p46"/>
            <p:cNvSpPr/>
            <p:nvPr/>
          </p:nvSpPr>
          <p:spPr>
            <a:xfrm>
              <a:off x="6107025" y="2050000"/>
              <a:ext cx="500" cy="23750"/>
            </a:xfrm>
            <a:custGeom>
              <a:avLst/>
              <a:gdLst/>
              <a:ahLst/>
              <a:cxnLst/>
              <a:rect l="l" t="t" r="r" b="b"/>
              <a:pathLst>
                <a:path w="20" h="950" extrusionOk="0">
                  <a:moveTo>
                    <a:pt x="0" y="1"/>
                  </a:moveTo>
                  <a:lnTo>
                    <a:pt x="0" y="950"/>
                  </a:lnTo>
                  <a:lnTo>
                    <a:pt x="19" y="931"/>
                  </a:lnTo>
                  <a:lnTo>
                    <a:pt x="19" y="19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" name="Google Shape;544;p46"/>
            <p:cNvSpPr/>
            <p:nvPr/>
          </p:nvSpPr>
          <p:spPr>
            <a:xfrm>
              <a:off x="6107500" y="2050475"/>
              <a:ext cx="950" cy="22825"/>
            </a:xfrm>
            <a:custGeom>
              <a:avLst/>
              <a:gdLst/>
              <a:ahLst/>
              <a:cxnLst/>
              <a:rect l="l" t="t" r="r" b="b"/>
              <a:pathLst>
                <a:path w="38" h="913" extrusionOk="0">
                  <a:moveTo>
                    <a:pt x="0" y="0"/>
                  </a:moveTo>
                  <a:lnTo>
                    <a:pt x="0" y="912"/>
                  </a:lnTo>
                  <a:lnTo>
                    <a:pt x="37" y="893"/>
                  </a:lnTo>
                  <a:lnTo>
                    <a:pt x="37" y="19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" name="Google Shape;545;p46"/>
            <p:cNvSpPr/>
            <p:nvPr/>
          </p:nvSpPr>
          <p:spPr>
            <a:xfrm>
              <a:off x="6108425" y="2050925"/>
              <a:ext cx="475" cy="21900"/>
            </a:xfrm>
            <a:custGeom>
              <a:avLst/>
              <a:gdLst/>
              <a:ahLst/>
              <a:cxnLst/>
              <a:rect l="l" t="t" r="r" b="b"/>
              <a:pathLst>
                <a:path w="19" h="876" extrusionOk="0">
                  <a:moveTo>
                    <a:pt x="0" y="1"/>
                  </a:moveTo>
                  <a:lnTo>
                    <a:pt x="0" y="875"/>
                  </a:lnTo>
                  <a:lnTo>
                    <a:pt x="19" y="838"/>
                  </a:lnTo>
                  <a:lnTo>
                    <a:pt x="19" y="19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46"/>
            <p:cNvSpPr/>
            <p:nvPr/>
          </p:nvSpPr>
          <p:spPr>
            <a:xfrm>
              <a:off x="6108875" y="2051400"/>
              <a:ext cx="500" cy="20500"/>
            </a:xfrm>
            <a:custGeom>
              <a:avLst/>
              <a:gdLst/>
              <a:ahLst/>
              <a:cxnLst/>
              <a:rect l="l" t="t" r="r" b="b"/>
              <a:pathLst>
                <a:path w="20" h="820" extrusionOk="0">
                  <a:moveTo>
                    <a:pt x="1" y="0"/>
                  </a:moveTo>
                  <a:lnTo>
                    <a:pt x="1" y="819"/>
                  </a:lnTo>
                  <a:lnTo>
                    <a:pt x="20" y="801"/>
                  </a:lnTo>
                  <a:lnTo>
                    <a:pt x="20" y="19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46"/>
            <p:cNvSpPr/>
            <p:nvPr/>
          </p:nvSpPr>
          <p:spPr>
            <a:xfrm>
              <a:off x="6109350" y="2051875"/>
              <a:ext cx="500" cy="19550"/>
            </a:xfrm>
            <a:custGeom>
              <a:avLst/>
              <a:gdLst/>
              <a:ahLst/>
              <a:cxnLst/>
              <a:rect l="l" t="t" r="r" b="b"/>
              <a:pathLst>
                <a:path w="20" h="782" extrusionOk="0">
                  <a:moveTo>
                    <a:pt x="1" y="0"/>
                  </a:moveTo>
                  <a:lnTo>
                    <a:pt x="1" y="782"/>
                  </a:lnTo>
                  <a:lnTo>
                    <a:pt x="19" y="763"/>
                  </a:lnTo>
                  <a:lnTo>
                    <a:pt x="19" y="19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46"/>
            <p:cNvSpPr/>
            <p:nvPr/>
          </p:nvSpPr>
          <p:spPr>
            <a:xfrm>
              <a:off x="6109825" y="2052325"/>
              <a:ext cx="475" cy="18650"/>
            </a:xfrm>
            <a:custGeom>
              <a:avLst/>
              <a:gdLst/>
              <a:ahLst/>
              <a:cxnLst/>
              <a:rect l="l" t="t" r="r" b="b"/>
              <a:pathLst>
                <a:path w="19" h="746" extrusionOk="0">
                  <a:moveTo>
                    <a:pt x="0" y="1"/>
                  </a:moveTo>
                  <a:lnTo>
                    <a:pt x="0" y="745"/>
                  </a:lnTo>
                  <a:lnTo>
                    <a:pt x="19" y="726"/>
                  </a:lnTo>
                  <a:lnTo>
                    <a:pt x="19" y="38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46"/>
            <p:cNvSpPr/>
            <p:nvPr/>
          </p:nvSpPr>
          <p:spPr>
            <a:xfrm>
              <a:off x="6110275" y="2053250"/>
              <a:ext cx="500" cy="17250"/>
            </a:xfrm>
            <a:custGeom>
              <a:avLst/>
              <a:gdLst/>
              <a:ahLst/>
              <a:cxnLst/>
              <a:rect l="l" t="t" r="r" b="b"/>
              <a:pathLst>
                <a:path w="20" h="690" extrusionOk="0">
                  <a:moveTo>
                    <a:pt x="1" y="1"/>
                  </a:moveTo>
                  <a:lnTo>
                    <a:pt x="1" y="689"/>
                  </a:lnTo>
                  <a:lnTo>
                    <a:pt x="19" y="671"/>
                  </a:lnTo>
                  <a:lnTo>
                    <a:pt x="19" y="19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46"/>
            <p:cNvSpPr/>
            <p:nvPr/>
          </p:nvSpPr>
          <p:spPr>
            <a:xfrm>
              <a:off x="6110750" y="2053725"/>
              <a:ext cx="950" cy="16300"/>
            </a:xfrm>
            <a:custGeom>
              <a:avLst/>
              <a:gdLst/>
              <a:ahLst/>
              <a:cxnLst/>
              <a:rect l="l" t="t" r="r" b="b"/>
              <a:pathLst>
                <a:path w="38" h="652" extrusionOk="0">
                  <a:moveTo>
                    <a:pt x="0" y="0"/>
                  </a:moveTo>
                  <a:lnTo>
                    <a:pt x="0" y="652"/>
                  </a:lnTo>
                  <a:lnTo>
                    <a:pt x="38" y="633"/>
                  </a:lnTo>
                  <a:lnTo>
                    <a:pt x="38" y="19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" name="Google Shape;551;p46"/>
            <p:cNvSpPr/>
            <p:nvPr/>
          </p:nvSpPr>
          <p:spPr>
            <a:xfrm>
              <a:off x="6111675" y="2054200"/>
              <a:ext cx="500" cy="15375"/>
            </a:xfrm>
            <a:custGeom>
              <a:avLst/>
              <a:gdLst/>
              <a:ahLst/>
              <a:cxnLst/>
              <a:rect l="l" t="t" r="r" b="b"/>
              <a:pathLst>
                <a:path w="20" h="615" extrusionOk="0">
                  <a:moveTo>
                    <a:pt x="1" y="0"/>
                  </a:moveTo>
                  <a:lnTo>
                    <a:pt x="1" y="614"/>
                  </a:lnTo>
                  <a:lnTo>
                    <a:pt x="19" y="577"/>
                  </a:lnTo>
                  <a:lnTo>
                    <a:pt x="19" y="19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" name="Google Shape;552;p46"/>
            <p:cNvSpPr/>
            <p:nvPr/>
          </p:nvSpPr>
          <p:spPr>
            <a:xfrm>
              <a:off x="6112150" y="2054650"/>
              <a:ext cx="475" cy="13975"/>
            </a:xfrm>
            <a:custGeom>
              <a:avLst/>
              <a:gdLst/>
              <a:ahLst/>
              <a:cxnLst/>
              <a:rect l="l" t="t" r="r" b="b"/>
              <a:pathLst>
                <a:path w="19" h="559" extrusionOk="0">
                  <a:moveTo>
                    <a:pt x="0" y="1"/>
                  </a:moveTo>
                  <a:lnTo>
                    <a:pt x="0" y="559"/>
                  </a:lnTo>
                  <a:lnTo>
                    <a:pt x="19" y="540"/>
                  </a:lnTo>
                  <a:lnTo>
                    <a:pt x="19" y="19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" name="Google Shape;553;p46"/>
            <p:cNvSpPr/>
            <p:nvPr/>
          </p:nvSpPr>
          <p:spPr>
            <a:xfrm>
              <a:off x="6112600" y="2055125"/>
              <a:ext cx="500" cy="13050"/>
            </a:xfrm>
            <a:custGeom>
              <a:avLst/>
              <a:gdLst/>
              <a:ahLst/>
              <a:cxnLst/>
              <a:rect l="l" t="t" r="r" b="b"/>
              <a:pathLst>
                <a:path w="20" h="522" extrusionOk="0">
                  <a:moveTo>
                    <a:pt x="1" y="0"/>
                  </a:moveTo>
                  <a:lnTo>
                    <a:pt x="1" y="521"/>
                  </a:lnTo>
                  <a:lnTo>
                    <a:pt x="19" y="503"/>
                  </a:lnTo>
                  <a:lnTo>
                    <a:pt x="19" y="19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" name="Google Shape;554;p46"/>
            <p:cNvSpPr/>
            <p:nvPr/>
          </p:nvSpPr>
          <p:spPr>
            <a:xfrm>
              <a:off x="6113075" y="2055575"/>
              <a:ext cx="475" cy="12125"/>
            </a:xfrm>
            <a:custGeom>
              <a:avLst/>
              <a:gdLst/>
              <a:ahLst/>
              <a:cxnLst/>
              <a:rect l="l" t="t" r="r" b="b"/>
              <a:pathLst>
                <a:path w="19" h="485" extrusionOk="0">
                  <a:moveTo>
                    <a:pt x="0" y="1"/>
                  </a:moveTo>
                  <a:lnTo>
                    <a:pt x="0" y="485"/>
                  </a:lnTo>
                  <a:lnTo>
                    <a:pt x="19" y="466"/>
                  </a:lnTo>
                  <a:lnTo>
                    <a:pt x="19" y="38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" name="Google Shape;555;p46"/>
            <p:cNvSpPr/>
            <p:nvPr/>
          </p:nvSpPr>
          <p:spPr>
            <a:xfrm>
              <a:off x="6113550" y="2056525"/>
              <a:ext cx="475" cy="10725"/>
            </a:xfrm>
            <a:custGeom>
              <a:avLst/>
              <a:gdLst/>
              <a:ahLst/>
              <a:cxnLst/>
              <a:rect l="l" t="t" r="r" b="b"/>
              <a:pathLst>
                <a:path w="19" h="429" extrusionOk="0">
                  <a:moveTo>
                    <a:pt x="0" y="0"/>
                  </a:moveTo>
                  <a:lnTo>
                    <a:pt x="0" y="428"/>
                  </a:lnTo>
                  <a:lnTo>
                    <a:pt x="19" y="410"/>
                  </a:lnTo>
                  <a:lnTo>
                    <a:pt x="19" y="19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" name="Google Shape;556;p46"/>
            <p:cNvSpPr/>
            <p:nvPr/>
          </p:nvSpPr>
          <p:spPr>
            <a:xfrm>
              <a:off x="6114000" y="2056975"/>
              <a:ext cx="950" cy="9800"/>
            </a:xfrm>
            <a:custGeom>
              <a:avLst/>
              <a:gdLst/>
              <a:ahLst/>
              <a:cxnLst/>
              <a:rect l="l" t="t" r="r" b="b"/>
              <a:pathLst>
                <a:path w="38" h="392" extrusionOk="0">
                  <a:moveTo>
                    <a:pt x="1" y="1"/>
                  </a:moveTo>
                  <a:lnTo>
                    <a:pt x="1" y="392"/>
                  </a:lnTo>
                  <a:lnTo>
                    <a:pt x="38" y="373"/>
                  </a:lnTo>
                  <a:lnTo>
                    <a:pt x="38" y="19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" name="Google Shape;557;p46"/>
            <p:cNvSpPr/>
            <p:nvPr/>
          </p:nvSpPr>
          <p:spPr>
            <a:xfrm>
              <a:off x="6114925" y="2057450"/>
              <a:ext cx="500" cy="8850"/>
            </a:xfrm>
            <a:custGeom>
              <a:avLst/>
              <a:gdLst/>
              <a:ahLst/>
              <a:cxnLst/>
              <a:rect l="l" t="t" r="r" b="b"/>
              <a:pathLst>
                <a:path w="20" h="354" extrusionOk="0">
                  <a:moveTo>
                    <a:pt x="1" y="0"/>
                  </a:moveTo>
                  <a:lnTo>
                    <a:pt x="1" y="354"/>
                  </a:lnTo>
                  <a:lnTo>
                    <a:pt x="19" y="317"/>
                  </a:lnTo>
                  <a:lnTo>
                    <a:pt x="19" y="19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" name="Google Shape;558;p46"/>
            <p:cNvSpPr/>
            <p:nvPr/>
          </p:nvSpPr>
          <p:spPr>
            <a:xfrm>
              <a:off x="6115400" y="2057900"/>
              <a:ext cx="500" cy="7475"/>
            </a:xfrm>
            <a:custGeom>
              <a:avLst/>
              <a:gdLst/>
              <a:ahLst/>
              <a:cxnLst/>
              <a:rect l="l" t="t" r="r" b="b"/>
              <a:pathLst>
                <a:path w="20" h="299" extrusionOk="0">
                  <a:moveTo>
                    <a:pt x="0" y="1"/>
                  </a:moveTo>
                  <a:lnTo>
                    <a:pt x="0" y="299"/>
                  </a:lnTo>
                  <a:lnTo>
                    <a:pt x="19" y="280"/>
                  </a:lnTo>
                  <a:lnTo>
                    <a:pt x="19" y="20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" name="Google Shape;559;p46"/>
            <p:cNvSpPr/>
            <p:nvPr/>
          </p:nvSpPr>
          <p:spPr>
            <a:xfrm>
              <a:off x="6115875" y="2058375"/>
              <a:ext cx="475" cy="6550"/>
            </a:xfrm>
            <a:custGeom>
              <a:avLst/>
              <a:gdLst/>
              <a:ahLst/>
              <a:cxnLst/>
              <a:rect l="l" t="t" r="r" b="b"/>
              <a:pathLst>
                <a:path w="19" h="262" extrusionOk="0">
                  <a:moveTo>
                    <a:pt x="0" y="1"/>
                  </a:moveTo>
                  <a:lnTo>
                    <a:pt x="0" y="261"/>
                  </a:lnTo>
                  <a:lnTo>
                    <a:pt x="19" y="242"/>
                  </a:lnTo>
                  <a:lnTo>
                    <a:pt x="19" y="19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" name="Google Shape;560;p46"/>
            <p:cNvSpPr/>
            <p:nvPr/>
          </p:nvSpPr>
          <p:spPr>
            <a:xfrm>
              <a:off x="6116325" y="2058850"/>
              <a:ext cx="500" cy="5600"/>
            </a:xfrm>
            <a:custGeom>
              <a:avLst/>
              <a:gdLst/>
              <a:ahLst/>
              <a:cxnLst/>
              <a:rect l="l" t="t" r="r" b="b"/>
              <a:pathLst>
                <a:path w="20" h="224" extrusionOk="0">
                  <a:moveTo>
                    <a:pt x="1" y="0"/>
                  </a:moveTo>
                  <a:lnTo>
                    <a:pt x="1" y="223"/>
                  </a:lnTo>
                  <a:lnTo>
                    <a:pt x="19" y="205"/>
                  </a:lnTo>
                  <a:lnTo>
                    <a:pt x="19" y="37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" name="Google Shape;561;p46"/>
            <p:cNvSpPr/>
            <p:nvPr/>
          </p:nvSpPr>
          <p:spPr>
            <a:xfrm>
              <a:off x="6116800" y="2059775"/>
              <a:ext cx="475" cy="4200"/>
            </a:xfrm>
            <a:custGeom>
              <a:avLst/>
              <a:gdLst/>
              <a:ahLst/>
              <a:cxnLst/>
              <a:rect l="l" t="t" r="r" b="b"/>
              <a:pathLst>
                <a:path w="19" h="168" extrusionOk="0">
                  <a:moveTo>
                    <a:pt x="0" y="0"/>
                  </a:moveTo>
                  <a:lnTo>
                    <a:pt x="0" y="168"/>
                  </a:lnTo>
                  <a:lnTo>
                    <a:pt x="19" y="149"/>
                  </a:lnTo>
                  <a:lnTo>
                    <a:pt x="19" y="19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" name="Google Shape;562;p46"/>
            <p:cNvSpPr/>
            <p:nvPr/>
          </p:nvSpPr>
          <p:spPr>
            <a:xfrm>
              <a:off x="6117250" y="2060225"/>
              <a:ext cx="975" cy="3300"/>
            </a:xfrm>
            <a:custGeom>
              <a:avLst/>
              <a:gdLst/>
              <a:ahLst/>
              <a:cxnLst/>
              <a:rect l="l" t="t" r="r" b="b"/>
              <a:pathLst>
                <a:path w="39" h="132" extrusionOk="0">
                  <a:moveTo>
                    <a:pt x="1" y="1"/>
                  </a:moveTo>
                  <a:lnTo>
                    <a:pt x="1" y="131"/>
                  </a:lnTo>
                  <a:lnTo>
                    <a:pt x="38" y="113"/>
                  </a:lnTo>
                  <a:lnTo>
                    <a:pt x="38" y="20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" name="Google Shape;563;p46"/>
            <p:cNvSpPr/>
            <p:nvPr/>
          </p:nvSpPr>
          <p:spPr>
            <a:xfrm>
              <a:off x="6118200" y="2060700"/>
              <a:ext cx="475" cy="2350"/>
            </a:xfrm>
            <a:custGeom>
              <a:avLst/>
              <a:gdLst/>
              <a:ahLst/>
              <a:cxnLst/>
              <a:rect l="l" t="t" r="r" b="b"/>
              <a:pathLst>
                <a:path w="19" h="94" extrusionOk="0">
                  <a:moveTo>
                    <a:pt x="0" y="1"/>
                  </a:moveTo>
                  <a:lnTo>
                    <a:pt x="0" y="94"/>
                  </a:lnTo>
                  <a:lnTo>
                    <a:pt x="19" y="56"/>
                  </a:lnTo>
                  <a:lnTo>
                    <a:pt x="19" y="19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" name="Google Shape;564;p46"/>
            <p:cNvSpPr/>
            <p:nvPr/>
          </p:nvSpPr>
          <p:spPr>
            <a:xfrm>
              <a:off x="6118650" y="2061175"/>
              <a:ext cx="500" cy="950"/>
            </a:xfrm>
            <a:custGeom>
              <a:avLst/>
              <a:gdLst/>
              <a:ahLst/>
              <a:cxnLst/>
              <a:rect l="l" t="t" r="r" b="b"/>
              <a:pathLst>
                <a:path w="20" h="38" extrusionOk="0">
                  <a:moveTo>
                    <a:pt x="1" y="0"/>
                  </a:moveTo>
                  <a:lnTo>
                    <a:pt x="1" y="37"/>
                  </a:lnTo>
                  <a:lnTo>
                    <a:pt x="19" y="19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" name="Google Shape;565;p46"/>
            <p:cNvSpPr/>
            <p:nvPr/>
          </p:nvSpPr>
          <p:spPr>
            <a:xfrm>
              <a:off x="5774825" y="2299850"/>
              <a:ext cx="309425" cy="309425"/>
            </a:xfrm>
            <a:custGeom>
              <a:avLst/>
              <a:gdLst/>
              <a:ahLst/>
              <a:cxnLst/>
              <a:rect l="l" t="t" r="r" b="b"/>
              <a:pathLst>
                <a:path w="12377" h="12377" extrusionOk="0">
                  <a:moveTo>
                    <a:pt x="6179" y="1"/>
                  </a:moveTo>
                  <a:lnTo>
                    <a:pt x="0" y="6179"/>
                  </a:lnTo>
                  <a:lnTo>
                    <a:pt x="6179" y="12377"/>
                  </a:lnTo>
                  <a:lnTo>
                    <a:pt x="12377" y="6179"/>
                  </a:lnTo>
                  <a:lnTo>
                    <a:pt x="617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6" name="Google Shape;566;p46"/>
          <p:cNvGrpSpPr/>
          <p:nvPr/>
        </p:nvGrpSpPr>
        <p:grpSpPr>
          <a:xfrm>
            <a:off x="1147477" y="2947974"/>
            <a:ext cx="2872292" cy="2378232"/>
            <a:chOff x="2210400" y="2558550"/>
            <a:chExt cx="971025" cy="804000"/>
          </a:xfrm>
        </p:grpSpPr>
        <p:sp>
          <p:nvSpPr>
            <p:cNvPr id="567" name="Google Shape;567;p46"/>
            <p:cNvSpPr/>
            <p:nvPr/>
          </p:nvSpPr>
          <p:spPr>
            <a:xfrm>
              <a:off x="2280650" y="2558550"/>
              <a:ext cx="804000" cy="804000"/>
            </a:xfrm>
            <a:custGeom>
              <a:avLst/>
              <a:gdLst/>
              <a:ahLst/>
              <a:cxnLst/>
              <a:rect l="l" t="t" r="r" b="b"/>
              <a:pathLst>
                <a:path w="32160" h="32160" extrusionOk="0">
                  <a:moveTo>
                    <a:pt x="428" y="16080"/>
                  </a:moveTo>
                  <a:lnTo>
                    <a:pt x="16080" y="31731"/>
                  </a:lnTo>
                  <a:lnTo>
                    <a:pt x="31713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0" y="16080"/>
                  </a:lnTo>
                  <a:lnTo>
                    <a:pt x="16080" y="0"/>
                  </a:lnTo>
                  <a:lnTo>
                    <a:pt x="32160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" name="Google Shape;568;p46"/>
            <p:cNvSpPr/>
            <p:nvPr/>
          </p:nvSpPr>
          <p:spPr>
            <a:xfrm>
              <a:off x="2256925" y="2558550"/>
              <a:ext cx="804475" cy="804000"/>
            </a:xfrm>
            <a:custGeom>
              <a:avLst/>
              <a:gdLst/>
              <a:ahLst/>
              <a:cxnLst/>
              <a:rect l="l" t="t" r="r" b="b"/>
              <a:pathLst>
                <a:path w="32179" h="32160" extrusionOk="0">
                  <a:moveTo>
                    <a:pt x="447" y="16080"/>
                  </a:moveTo>
                  <a:lnTo>
                    <a:pt x="16080" y="31731"/>
                  </a:lnTo>
                  <a:lnTo>
                    <a:pt x="31732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0" y="16080"/>
                  </a:lnTo>
                  <a:lnTo>
                    <a:pt x="16080" y="0"/>
                  </a:lnTo>
                  <a:lnTo>
                    <a:pt x="32178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" name="Google Shape;569;p46"/>
            <p:cNvSpPr/>
            <p:nvPr/>
          </p:nvSpPr>
          <p:spPr>
            <a:xfrm>
              <a:off x="2233650" y="2558550"/>
              <a:ext cx="804025" cy="804000"/>
            </a:xfrm>
            <a:custGeom>
              <a:avLst/>
              <a:gdLst/>
              <a:ahLst/>
              <a:cxnLst/>
              <a:rect l="l" t="t" r="r" b="b"/>
              <a:pathLst>
                <a:path w="32161" h="32160" extrusionOk="0">
                  <a:moveTo>
                    <a:pt x="447" y="16080"/>
                  </a:moveTo>
                  <a:lnTo>
                    <a:pt x="16080" y="31731"/>
                  </a:lnTo>
                  <a:lnTo>
                    <a:pt x="31732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1" y="16080"/>
                  </a:lnTo>
                  <a:lnTo>
                    <a:pt x="16080" y="0"/>
                  </a:lnTo>
                  <a:lnTo>
                    <a:pt x="32160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" name="Google Shape;570;p46"/>
            <p:cNvSpPr/>
            <p:nvPr/>
          </p:nvSpPr>
          <p:spPr>
            <a:xfrm>
              <a:off x="2210400" y="2558550"/>
              <a:ext cx="804000" cy="804000"/>
            </a:xfrm>
            <a:custGeom>
              <a:avLst/>
              <a:gdLst/>
              <a:ahLst/>
              <a:cxnLst/>
              <a:rect l="l" t="t" r="r" b="b"/>
              <a:pathLst>
                <a:path w="32160" h="32160" extrusionOk="0">
                  <a:moveTo>
                    <a:pt x="428" y="16080"/>
                  </a:moveTo>
                  <a:lnTo>
                    <a:pt x="16080" y="31731"/>
                  </a:lnTo>
                  <a:lnTo>
                    <a:pt x="31713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0" y="16080"/>
                  </a:lnTo>
                  <a:lnTo>
                    <a:pt x="16080" y="0"/>
                  </a:lnTo>
                  <a:lnTo>
                    <a:pt x="32160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1" name="Google Shape;571;p46"/>
            <p:cNvSpPr/>
            <p:nvPr/>
          </p:nvSpPr>
          <p:spPr>
            <a:xfrm>
              <a:off x="2377425" y="2558550"/>
              <a:ext cx="804000" cy="804000"/>
            </a:xfrm>
            <a:custGeom>
              <a:avLst/>
              <a:gdLst/>
              <a:ahLst/>
              <a:cxnLst/>
              <a:rect l="l" t="t" r="r" b="b"/>
              <a:pathLst>
                <a:path w="32160" h="32160" extrusionOk="0">
                  <a:moveTo>
                    <a:pt x="428" y="16080"/>
                  </a:moveTo>
                  <a:lnTo>
                    <a:pt x="16080" y="31731"/>
                  </a:lnTo>
                  <a:lnTo>
                    <a:pt x="31713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0" y="16080"/>
                  </a:lnTo>
                  <a:lnTo>
                    <a:pt x="16080" y="0"/>
                  </a:lnTo>
                  <a:lnTo>
                    <a:pt x="32160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" name="Google Shape;572;p46"/>
            <p:cNvSpPr/>
            <p:nvPr/>
          </p:nvSpPr>
          <p:spPr>
            <a:xfrm>
              <a:off x="2353700" y="2558550"/>
              <a:ext cx="804000" cy="804000"/>
            </a:xfrm>
            <a:custGeom>
              <a:avLst/>
              <a:gdLst/>
              <a:ahLst/>
              <a:cxnLst/>
              <a:rect l="l" t="t" r="r" b="b"/>
              <a:pathLst>
                <a:path w="32160" h="32160" extrusionOk="0">
                  <a:moveTo>
                    <a:pt x="447" y="16080"/>
                  </a:moveTo>
                  <a:lnTo>
                    <a:pt x="16080" y="31731"/>
                  </a:lnTo>
                  <a:lnTo>
                    <a:pt x="31732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0" y="16080"/>
                  </a:lnTo>
                  <a:lnTo>
                    <a:pt x="16080" y="0"/>
                  </a:lnTo>
                  <a:lnTo>
                    <a:pt x="32160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" name="Google Shape;573;p46"/>
            <p:cNvSpPr/>
            <p:nvPr/>
          </p:nvSpPr>
          <p:spPr>
            <a:xfrm>
              <a:off x="2330425" y="2558550"/>
              <a:ext cx="804025" cy="804000"/>
            </a:xfrm>
            <a:custGeom>
              <a:avLst/>
              <a:gdLst/>
              <a:ahLst/>
              <a:cxnLst/>
              <a:rect l="l" t="t" r="r" b="b"/>
              <a:pathLst>
                <a:path w="32161" h="32160" extrusionOk="0">
                  <a:moveTo>
                    <a:pt x="429" y="16080"/>
                  </a:moveTo>
                  <a:lnTo>
                    <a:pt x="16080" y="31731"/>
                  </a:lnTo>
                  <a:lnTo>
                    <a:pt x="31713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1" y="16080"/>
                  </a:lnTo>
                  <a:lnTo>
                    <a:pt x="16080" y="0"/>
                  </a:lnTo>
                  <a:lnTo>
                    <a:pt x="32160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46"/>
            <p:cNvSpPr/>
            <p:nvPr/>
          </p:nvSpPr>
          <p:spPr>
            <a:xfrm>
              <a:off x="2306700" y="2558550"/>
              <a:ext cx="804475" cy="804000"/>
            </a:xfrm>
            <a:custGeom>
              <a:avLst/>
              <a:gdLst/>
              <a:ahLst/>
              <a:cxnLst/>
              <a:rect l="l" t="t" r="r" b="b"/>
              <a:pathLst>
                <a:path w="32179" h="32160" extrusionOk="0">
                  <a:moveTo>
                    <a:pt x="447" y="16080"/>
                  </a:moveTo>
                  <a:lnTo>
                    <a:pt x="16099" y="31731"/>
                  </a:lnTo>
                  <a:lnTo>
                    <a:pt x="31732" y="16080"/>
                  </a:lnTo>
                  <a:lnTo>
                    <a:pt x="16099" y="428"/>
                  </a:lnTo>
                  <a:close/>
                  <a:moveTo>
                    <a:pt x="16099" y="32159"/>
                  </a:moveTo>
                  <a:lnTo>
                    <a:pt x="1" y="16080"/>
                  </a:lnTo>
                  <a:lnTo>
                    <a:pt x="16099" y="0"/>
                  </a:lnTo>
                  <a:lnTo>
                    <a:pt x="32179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5" name="Google Shape;575;p46"/>
          <p:cNvGrpSpPr/>
          <p:nvPr/>
        </p:nvGrpSpPr>
        <p:grpSpPr>
          <a:xfrm>
            <a:off x="1392756" y="169091"/>
            <a:ext cx="849275" cy="848250"/>
            <a:chOff x="2651171" y="2397773"/>
            <a:chExt cx="2099568" cy="2097033"/>
          </a:xfrm>
        </p:grpSpPr>
        <p:sp>
          <p:nvSpPr>
            <p:cNvPr id="576" name="Google Shape;576;p46"/>
            <p:cNvSpPr/>
            <p:nvPr/>
          </p:nvSpPr>
          <p:spPr>
            <a:xfrm>
              <a:off x="2651171" y="2397773"/>
              <a:ext cx="2099568" cy="2097033"/>
            </a:xfrm>
            <a:custGeom>
              <a:avLst/>
              <a:gdLst/>
              <a:ahLst/>
              <a:cxnLst/>
              <a:rect l="l" t="t" r="r" b="b"/>
              <a:pathLst>
                <a:path w="14908" h="14890" extrusionOk="0">
                  <a:moveTo>
                    <a:pt x="447" y="7445"/>
                  </a:moveTo>
                  <a:lnTo>
                    <a:pt x="7445" y="14461"/>
                  </a:lnTo>
                  <a:lnTo>
                    <a:pt x="14461" y="7445"/>
                  </a:lnTo>
                  <a:lnTo>
                    <a:pt x="7445" y="429"/>
                  </a:lnTo>
                  <a:close/>
                  <a:moveTo>
                    <a:pt x="7445" y="14889"/>
                  </a:moveTo>
                  <a:lnTo>
                    <a:pt x="0" y="7445"/>
                  </a:lnTo>
                  <a:lnTo>
                    <a:pt x="7445" y="1"/>
                  </a:lnTo>
                  <a:lnTo>
                    <a:pt x="14908" y="7445"/>
                  </a:lnTo>
                  <a:close/>
                </a:path>
              </a:pathLst>
            </a:custGeom>
            <a:solidFill>
              <a:srgbClr val="00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46"/>
            <p:cNvSpPr/>
            <p:nvPr/>
          </p:nvSpPr>
          <p:spPr>
            <a:xfrm>
              <a:off x="3033817" y="2780418"/>
              <a:ext cx="1334271" cy="1334271"/>
            </a:xfrm>
            <a:custGeom>
              <a:avLst/>
              <a:gdLst/>
              <a:ahLst/>
              <a:cxnLst/>
              <a:rect l="l" t="t" r="r" b="b"/>
              <a:pathLst>
                <a:path w="9474" h="9474" extrusionOk="0">
                  <a:moveTo>
                    <a:pt x="429" y="4728"/>
                  </a:moveTo>
                  <a:lnTo>
                    <a:pt x="4728" y="9027"/>
                  </a:lnTo>
                  <a:lnTo>
                    <a:pt x="9027" y="4728"/>
                  </a:lnTo>
                  <a:lnTo>
                    <a:pt x="4728" y="429"/>
                  </a:lnTo>
                  <a:close/>
                  <a:moveTo>
                    <a:pt x="4728" y="9474"/>
                  </a:moveTo>
                  <a:lnTo>
                    <a:pt x="1" y="4728"/>
                  </a:lnTo>
                  <a:lnTo>
                    <a:pt x="4728" y="1"/>
                  </a:lnTo>
                  <a:lnTo>
                    <a:pt x="9473" y="4728"/>
                  </a:lnTo>
                  <a:close/>
                </a:path>
              </a:pathLst>
            </a:custGeom>
            <a:solidFill>
              <a:srgbClr val="00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47"/>
          <p:cNvSpPr txBox="1">
            <a:spLocks noGrp="1"/>
          </p:cNvSpPr>
          <p:nvPr>
            <p:ph type="title"/>
          </p:nvPr>
        </p:nvSpPr>
        <p:spPr>
          <a:xfrm>
            <a:off x="732275" y="1210763"/>
            <a:ext cx="5067900" cy="12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80" name="Google Shape;580;p47"/>
          <p:cNvSpPr txBox="1">
            <a:spLocks noGrp="1"/>
          </p:cNvSpPr>
          <p:nvPr>
            <p:ph type="subTitle" idx="1"/>
          </p:nvPr>
        </p:nvSpPr>
        <p:spPr>
          <a:xfrm>
            <a:off x="713225" y="2567813"/>
            <a:ext cx="5106000" cy="14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grpSp>
        <p:nvGrpSpPr>
          <p:cNvPr id="581" name="Google Shape;581;p47"/>
          <p:cNvGrpSpPr/>
          <p:nvPr/>
        </p:nvGrpSpPr>
        <p:grpSpPr>
          <a:xfrm>
            <a:off x="7407435" y="2879891"/>
            <a:ext cx="849275" cy="848250"/>
            <a:chOff x="8751122" y="1283566"/>
            <a:chExt cx="849275" cy="848250"/>
          </a:xfrm>
        </p:grpSpPr>
        <p:sp>
          <p:nvSpPr>
            <p:cNvPr id="582" name="Google Shape;582;p47"/>
            <p:cNvSpPr/>
            <p:nvPr/>
          </p:nvSpPr>
          <p:spPr>
            <a:xfrm flipH="1">
              <a:off x="8763662" y="1295866"/>
              <a:ext cx="823936" cy="823879"/>
            </a:xfrm>
            <a:custGeom>
              <a:avLst/>
              <a:gdLst/>
              <a:ahLst/>
              <a:cxnLst/>
              <a:rect l="l" t="t" r="r" b="b"/>
              <a:pathLst>
                <a:path w="14462" h="14461" extrusionOk="0">
                  <a:moveTo>
                    <a:pt x="7222" y="0"/>
                  </a:moveTo>
                  <a:lnTo>
                    <a:pt x="1" y="7221"/>
                  </a:lnTo>
                  <a:lnTo>
                    <a:pt x="7222" y="14461"/>
                  </a:lnTo>
                  <a:lnTo>
                    <a:pt x="14461" y="7221"/>
                  </a:lnTo>
                  <a:lnTo>
                    <a:pt x="7222" y="0"/>
                  </a:lnTo>
                  <a:close/>
                </a:path>
              </a:pathLst>
            </a:custGeom>
            <a:gradFill>
              <a:gsLst>
                <a:gs pos="0">
                  <a:srgbClr val="4E29AA"/>
                </a:gs>
                <a:gs pos="100000">
                  <a:srgbClr val="1F133E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83" name="Google Shape;583;p47"/>
            <p:cNvGrpSpPr/>
            <p:nvPr/>
          </p:nvGrpSpPr>
          <p:grpSpPr>
            <a:xfrm flipH="1">
              <a:off x="8751122" y="1283566"/>
              <a:ext cx="849275" cy="848250"/>
              <a:chOff x="2651171" y="2397773"/>
              <a:chExt cx="2099568" cy="2097033"/>
            </a:xfrm>
          </p:grpSpPr>
          <p:sp>
            <p:nvSpPr>
              <p:cNvPr id="584" name="Google Shape;584;p47"/>
              <p:cNvSpPr/>
              <p:nvPr/>
            </p:nvSpPr>
            <p:spPr>
              <a:xfrm>
                <a:off x="2651171" y="2397773"/>
                <a:ext cx="2099568" cy="2097033"/>
              </a:xfrm>
              <a:custGeom>
                <a:avLst/>
                <a:gdLst/>
                <a:ahLst/>
                <a:cxnLst/>
                <a:rect l="l" t="t" r="r" b="b"/>
                <a:pathLst>
                  <a:path w="14908" h="14890" extrusionOk="0">
                    <a:moveTo>
                      <a:pt x="447" y="7445"/>
                    </a:moveTo>
                    <a:lnTo>
                      <a:pt x="7445" y="14461"/>
                    </a:lnTo>
                    <a:lnTo>
                      <a:pt x="14461" y="7445"/>
                    </a:lnTo>
                    <a:lnTo>
                      <a:pt x="7445" y="429"/>
                    </a:lnTo>
                    <a:close/>
                    <a:moveTo>
                      <a:pt x="7445" y="14889"/>
                    </a:moveTo>
                    <a:lnTo>
                      <a:pt x="0" y="7445"/>
                    </a:lnTo>
                    <a:lnTo>
                      <a:pt x="7445" y="1"/>
                    </a:lnTo>
                    <a:lnTo>
                      <a:pt x="14908" y="7445"/>
                    </a:lnTo>
                    <a:close/>
                  </a:path>
                </a:pathLst>
              </a:custGeom>
              <a:gradFill>
                <a:gsLst>
                  <a:gs pos="0">
                    <a:srgbClr val="674EA7"/>
                  </a:gs>
                  <a:gs pos="100000">
                    <a:srgbClr val="351C75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5" name="Google Shape;585;p47"/>
              <p:cNvSpPr/>
              <p:nvPr/>
            </p:nvSpPr>
            <p:spPr>
              <a:xfrm>
                <a:off x="3033817" y="2780418"/>
                <a:ext cx="1334271" cy="1334271"/>
              </a:xfrm>
              <a:custGeom>
                <a:avLst/>
                <a:gdLst/>
                <a:ahLst/>
                <a:cxnLst/>
                <a:rect l="l" t="t" r="r" b="b"/>
                <a:pathLst>
                  <a:path w="9474" h="9474" extrusionOk="0">
                    <a:moveTo>
                      <a:pt x="429" y="4728"/>
                    </a:moveTo>
                    <a:lnTo>
                      <a:pt x="4728" y="9027"/>
                    </a:lnTo>
                    <a:lnTo>
                      <a:pt x="9027" y="4728"/>
                    </a:lnTo>
                    <a:lnTo>
                      <a:pt x="4728" y="429"/>
                    </a:lnTo>
                    <a:close/>
                    <a:moveTo>
                      <a:pt x="4728" y="9474"/>
                    </a:moveTo>
                    <a:lnTo>
                      <a:pt x="1" y="4728"/>
                    </a:lnTo>
                    <a:lnTo>
                      <a:pt x="4728" y="1"/>
                    </a:lnTo>
                    <a:lnTo>
                      <a:pt x="9473" y="4728"/>
                    </a:lnTo>
                    <a:close/>
                  </a:path>
                </a:pathLst>
              </a:custGeom>
              <a:gradFill>
                <a:gsLst>
                  <a:gs pos="0">
                    <a:srgbClr val="674EA7"/>
                  </a:gs>
                  <a:gs pos="100000">
                    <a:srgbClr val="351C75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86" name="Google Shape;586;p47"/>
          <p:cNvGrpSpPr/>
          <p:nvPr/>
        </p:nvGrpSpPr>
        <p:grpSpPr>
          <a:xfrm flipH="1">
            <a:off x="5896360" y="1526509"/>
            <a:ext cx="4030417" cy="3337154"/>
            <a:chOff x="3573297" y="232872"/>
            <a:chExt cx="5470164" cy="4529254"/>
          </a:xfrm>
        </p:grpSpPr>
        <p:sp>
          <p:nvSpPr>
            <p:cNvPr id="587" name="Google Shape;587;p47"/>
            <p:cNvSpPr/>
            <p:nvPr/>
          </p:nvSpPr>
          <p:spPr>
            <a:xfrm>
              <a:off x="3969040" y="232872"/>
              <a:ext cx="4529254" cy="4529254"/>
            </a:xfrm>
            <a:custGeom>
              <a:avLst/>
              <a:gdLst/>
              <a:ahLst/>
              <a:cxnLst/>
              <a:rect l="l" t="t" r="r" b="b"/>
              <a:pathLst>
                <a:path w="32160" h="32160" extrusionOk="0">
                  <a:moveTo>
                    <a:pt x="428" y="16080"/>
                  </a:moveTo>
                  <a:lnTo>
                    <a:pt x="16080" y="31731"/>
                  </a:lnTo>
                  <a:lnTo>
                    <a:pt x="31713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0" y="16080"/>
                  </a:lnTo>
                  <a:lnTo>
                    <a:pt x="16080" y="0"/>
                  </a:lnTo>
                  <a:lnTo>
                    <a:pt x="32160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" name="Google Shape;588;p47"/>
            <p:cNvSpPr/>
            <p:nvPr/>
          </p:nvSpPr>
          <p:spPr>
            <a:xfrm>
              <a:off x="3835388" y="232872"/>
              <a:ext cx="4531929" cy="4529254"/>
            </a:xfrm>
            <a:custGeom>
              <a:avLst/>
              <a:gdLst/>
              <a:ahLst/>
              <a:cxnLst/>
              <a:rect l="l" t="t" r="r" b="b"/>
              <a:pathLst>
                <a:path w="32179" h="32160" extrusionOk="0">
                  <a:moveTo>
                    <a:pt x="447" y="16080"/>
                  </a:moveTo>
                  <a:lnTo>
                    <a:pt x="16080" y="31731"/>
                  </a:lnTo>
                  <a:lnTo>
                    <a:pt x="31732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0" y="16080"/>
                  </a:lnTo>
                  <a:lnTo>
                    <a:pt x="16080" y="0"/>
                  </a:lnTo>
                  <a:lnTo>
                    <a:pt x="32178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" name="Google Shape;589;p47"/>
            <p:cNvSpPr/>
            <p:nvPr/>
          </p:nvSpPr>
          <p:spPr>
            <a:xfrm>
              <a:off x="3704272" y="232872"/>
              <a:ext cx="4529394" cy="4529254"/>
            </a:xfrm>
            <a:custGeom>
              <a:avLst/>
              <a:gdLst/>
              <a:ahLst/>
              <a:cxnLst/>
              <a:rect l="l" t="t" r="r" b="b"/>
              <a:pathLst>
                <a:path w="32161" h="32160" extrusionOk="0">
                  <a:moveTo>
                    <a:pt x="447" y="16080"/>
                  </a:moveTo>
                  <a:lnTo>
                    <a:pt x="16080" y="31731"/>
                  </a:lnTo>
                  <a:lnTo>
                    <a:pt x="31732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1" y="16080"/>
                  </a:lnTo>
                  <a:lnTo>
                    <a:pt x="16080" y="0"/>
                  </a:lnTo>
                  <a:lnTo>
                    <a:pt x="32160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" name="Google Shape;590;p47"/>
            <p:cNvSpPr/>
            <p:nvPr/>
          </p:nvSpPr>
          <p:spPr>
            <a:xfrm>
              <a:off x="3573297" y="232872"/>
              <a:ext cx="4529254" cy="4529254"/>
            </a:xfrm>
            <a:custGeom>
              <a:avLst/>
              <a:gdLst/>
              <a:ahLst/>
              <a:cxnLst/>
              <a:rect l="l" t="t" r="r" b="b"/>
              <a:pathLst>
                <a:path w="32160" h="32160" extrusionOk="0">
                  <a:moveTo>
                    <a:pt x="428" y="16080"/>
                  </a:moveTo>
                  <a:lnTo>
                    <a:pt x="16080" y="31731"/>
                  </a:lnTo>
                  <a:lnTo>
                    <a:pt x="31713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0" y="16080"/>
                  </a:lnTo>
                  <a:lnTo>
                    <a:pt x="16080" y="0"/>
                  </a:lnTo>
                  <a:lnTo>
                    <a:pt x="32160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" name="Google Shape;591;p47"/>
            <p:cNvSpPr/>
            <p:nvPr/>
          </p:nvSpPr>
          <p:spPr>
            <a:xfrm>
              <a:off x="4514207" y="232872"/>
              <a:ext cx="4529254" cy="4529254"/>
            </a:xfrm>
            <a:custGeom>
              <a:avLst/>
              <a:gdLst/>
              <a:ahLst/>
              <a:cxnLst/>
              <a:rect l="l" t="t" r="r" b="b"/>
              <a:pathLst>
                <a:path w="32160" h="32160" extrusionOk="0">
                  <a:moveTo>
                    <a:pt x="428" y="16080"/>
                  </a:moveTo>
                  <a:lnTo>
                    <a:pt x="16080" y="31731"/>
                  </a:lnTo>
                  <a:lnTo>
                    <a:pt x="31713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0" y="16080"/>
                  </a:lnTo>
                  <a:lnTo>
                    <a:pt x="16080" y="0"/>
                  </a:lnTo>
                  <a:lnTo>
                    <a:pt x="32160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" name="Google Shape;592;p47"/>
            <p:cNvSpPr/>
            <p:nvPr/>
          </p:nvSpPr>
          <p:spPr>
            <a:xfrm>
              <a:off x="4380556" y="232872"/>
              <a:ext cx="4529254" cy="4529254"/>
            </a:xfrm>
            <a:custGeom>
              <a:avLst/>
              <a:gdLst/>
              <a:ahLst/>
              <a:cxnLst/>
              <a:rect l="l" t="t" r="r" b="b"/>
              <a:pathLst>
                <a:path w="32160" h="32160" extrusionOk="0">
                  <a:moveTo>
                    <a:pt x="447" y="16080"/>
                  </a:moveTo>
                  <a:lnTo>
                    <a:pt x="16080" y="31731"/>
                  </a:lnTo>
                  <a:lnTo>
                    <a:pt x="31732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0" y="16080"/>
                  </a:lnTo>
                  <a:lnTo>
                    <a:pt x="16080" y="0"/>
                  </a:lnTo>
                  <a:lnTo>
                    <a:pt x="32160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" name="Google Shape;593;p47"/>
            <p:cNvSpPr/>
            <p:nvPr/>
          </p:nvSpPr>
          <p:spPr>
            <a:xfrm>
              <a:off x="4249440" y="232872"/>
              <a:ext cx="4529394" cy="4529254"/>
            </a:xfrm>
            <a:custGeom>
              <a:avLst/>
              <a:gdLst/>
              <a:ahLst/>
              <a:cxnLst/>
              <a:rect l="l" t="t" r="r" b="b"/>
              <a:pathLst>
                <a:path w="32161" h="32160" extrusionOk="0">
                  <a:moveTo>
                    <a:pt x="429" y="16080"/>
                  </a:moveTo>
                  <a:lnTo>
                    <a:pt x="16080" y="31731"/>
                  </a:lnTo>
                  <a:lnTo>
                    <a:pt x="31713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1" y="16080"/>
                  </a:lnTo>
                  <a:lnTo>
                    <a:pt x="16080" y="0"/>
                  </a:lnTo>
                  <a:lnTo>
                    <a:pt x="32160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" name="Google Shape;594;p47"/>
            <p:cNvSpPr/>
            <p:nvPr/>
          </p:nvSpPr>
          <p:spPr>
            <a:xfrm>
              <a:off x="4115789" y="232872"/>
              <a:ext cx="4531929" cy="4529254"/>
            </a:xfrm>
            <a:custGeom>
              <a:avLst/>
              <a:gdLst/>
              <a:ahLst/>
              <a:cxnLst/>
              <a:rect l="l" t="t" r="r" b="b"/>
              <a:pathLst>
                <a:path w="32179" h="32160" extrusionOk="0">
                  <a:moveTo>
                    <a:pt x="447" y="16080"/>
                  </a:moveTo>
                  <a:lnTo>
                    <a:pt x="16099" y="31731"/>
                  </a:lnTo>
                  <a:lnTo>
                    <a:pt x="31732" y="16080"/>
                  </a:lnTo>
                  <a:lnTo>
                    <a:pt x="16099" y="428"/>
                  </a:lnTo>
                  <a:close/>
                  <a:moveTo>
                    <a:pt x="16099" y="32159"/>
                  </a:moveTo>
                  <a:lnTo>
                    <a:pt x="1" y="16080"/>
                  </a:lnTo>
                  <a:lnTo>
                    <a:pt x="16099" y="0"/>
                  </a:lnTo>
                  <a:lnTo>
                    <a:pt x="32179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5" name="Google Shape;595;p47"/>
          <p:cNvGrpSpPr/>
          <p:nvPr/>
        </p:nvGrpSpPr>
        <p:grpSpPr>
          <a:xfrm flipH="1">
            <a:off x="6009660" y="227499"/>
            <a:ext cx="2872292" cy="2378232"/>
            <a:chOff x="2210400" y="2558550"/>
            <a:chExt cx="971025" cy="804000"/>
          </a:xfrm>
        </p:grpSpPr>
        <p:sp>
          <p:nvSpPr>
            <p:cNvPr id="596" name="Google Shape;596;p47"/>
            <p:cNvSpPr/>
            <p:nvPr/>
          </p:nvSpPr>
          <p:spPr>
            <a:xfrm>
              <a:off x="2280650" y="2558550"/>
              <a:ext cx="804000" cy="804000"/>
            </a:xfrm>
            <a:custGeom>
              <a:avLst/>
              <a:gdLst/>
              <a:ahLst/>
              <a:cxnLst/>
              <a:rect l="l" t="t" r="r" b="b"/>
              <a:pathLst>
                <a:path w="32160" h="32160" extrusionOk="0">
                  <a:moveTo>
                    <a:pt x="428" y="16080"/>
                  </a:moveTo>
                  <a:lnTo>
                    <a:pt x="16080" y="31731"/>
                  </a:lnTo>
                  <a:lnTo>
                    <a:pt x="31713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0" y="16080"/>
                  </a:lnTo>
                  <a:lnTo>
                    <a:pt x="16080" y="0"/>
                  </a:lnTo>
                  <a:lnTo>
                    <a:pt x="32160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" name="Google Shape;597;p47"/>
            <p:cNvSpPr/>
            <p:nvPr/>
          </p:nvSpPr>
          <p:spPr>
            <a:xfrm>
              <a:off x="2256925" y="2558550"/>
              <a:ext cx="804475" cy="804000"/>
            </a:xfrm>
            <a:custGeom>
              <a:avLst/>
              <a:gdLst/>
              <a:ahLst/>
              <a:cxnLst/>
              <a:rect l="l" t="t" r="r" b="b"/>
              <a:pathLst>
                <a:path w="32179" h="32160" extrusionOk="0">
                  <a:moveTo>
                    <a:pt x="447" y="16080"/>
                  </a:moveTo>
                  <a:lnTo>
                    <a:pt x="16080" y="31731"/>
                  </a:lnTo>
                  <a:lnTo>
                    <a:pt x="31732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0" y="16080"/>
                  </a:lnTo>
                  <a:lnTo>
                    <a:pt x="16080" y="0"/>
                  </a:lnTo>
                  <a:lnTo>
                    <a:pt x="32178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" name="Google Shape;598;p47"/>
            <p:cNvSpPr/>
            <p:nvPr/>
          </p:nvSpPr>
          <p:spPr>
            <a:xfrm>
              <a:off x="2233650" y="2558550"/>
              <a:ext cx="804025" cy="804000"/>
            </a:xfrm>
            <a:custGeom>
              <a:avLst/>
              <a:gdLst/>
              <a:ahLst/>
              <a:cxnLst/>
              <a:rect l="l" t="t" r="r" b="b"/>
              <a:pathLst>
                <a:path w="32161" h="32160" extrusionOk="0">
                  <a:moveTo>
                    <a:pt x="447" y="16080"/>
                  </a:moveTo>
                  <a:lnTo>
                    <a:pt x="16080" y="31731"/>
                  </a:lnTo>
                  <a:lnTo>
                    <a:pt x="31732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1" y="16080"/>
                  </a:lnTo>
                  <a:lnTo>
                    <a:pt x="16080" y="0"/>
                  </a:lnTo>
                  <a:lnTo>
                    <a:pt x="32160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" name="Google Shape;599;p47"/>
            <p:cNvSpPr/>
            <p:nvPr/>
          </p:nvSpPr>
          <p:spPr>
            <a:xfrm>
              <a:off x="2210400" y="2558550"/>
              <a:ext cx="804000" cy="804000"/>
            </a:xfrm>
            <a:custGeom>
              <a:avLst/>
              <a:gdLst/>
              <a:ahLst/>
              <a:cxnLst/>
              <a:rect l="l" t="t" r="r" b="b"/>
              <a:pathLst>
                <a:path w="32160" h="32160" extrusionOk="0">
                  <a:moveTo>
                    <a:pt x="428" y="16080"/>
                  </a:moveTo>
                  <a:lnTo>
                    <a:pt x="16080" y="31731"/>
                  </a:lnTo>
                  <a:lnTo>
                    <a:pt x="31713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0" y="16080"/>
                  </a:lnTo>
                  <a:lnTo>
                    <a:pt x="16080" y="0"/>
                  </a:lnTo>
                  <a:lnTo>
                    <a:pt x="32160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47"/>
            <p:cNvSpPr/>
            <p:nvPr/>
          </p:nvSpPr>
          <p:spPr>
            <a:xfrm>
              <a:off x="2377425" y="2558550"/>
              <a:ext cx="804000" cy="804000"/>
            </a:xfrm>
            <a:custGeom>
              <a:avLst/>
              <a:gdLst/>
              <a:ahLst/>
              <a:cxnLst/>
              <a:rect l="l" t="t" r="r" b="b"/>
              <a:pathLst>
                <a:path w="32160" h="32160" extrusionOk="0">
                  <a:moveTo>
                    <a:pt x="428" y="16080"/>
                  </a:moveTo>
                  <a:lnTo>
                    <a:pt x="16080" y="31731"/>
                  </a:lnTo>
                  <a:lnTo>
                    <a:pt x="31713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0" y="16080"/>
                  </a:lnTo>
                  <a:lnTo>
                    <a:pt x="16080" y="0"/>
                  </a:lnTo>
                  <a:lnTo>
                    <a:pt x="32160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47"/>
            <p:cNvSpPr/>
            <p:nvPr/>
          </p:nvSpPr>
          <p:spPr>
            <a:xfrm>
              <a:off x="2353700" y="2558550"/>
              <a:ext cx="804000" cy="804000"/>
            </a:xfrm>
            <a:custGeom>
              <a:avLst/>
              <a:gdLst/>
              <a:ahLst/>
              <a:cxnLst/>
              <a:rect l="l" t="t" r="r" b="b"/>
              <a:pathLst>
                <a:path w="32160" h="32160" extrusionOk="0">
                  <a:moveTo>
                    <a:pt x="447" y="16080"/>
                  </a:moveTo>
                  <a:lnTo>
                    <a:pt x="16080" y="31731"/>
                  </a:lnTo>
                  <a:lnTo>
                    <a:pt x="31732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0" y="16080"/>
                  </a:lnTo>
                  <a:lnTo>
                    <a:pt x="16080" y="0"/>
                  </a:lnTo>
                  <a:lnTo>
                    <a:pt x="32160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" name="Google Shape;602;p47"/>
            <p:cNvSpPr/>
            <p:nvPr/>
          </p:nvSpPr>
          <p:spPr>
            <a:xfrm>
              <a:off x="2330425" y="2558550"/>
              <a:ext cx="804025" cy="804000"/>
            </a:xfrm>
            <a:custGeom>
              <a:avLst/>
              <a:gdLst/>
              <a:ahLst/>
              <a:cxnLst/>
              <a:rect l="l" t="t" r="r" b="b"/>
              <a:pathLst>
                <a:path w="32161" h="32160" extrusionOk="0">
                  <a:moveTo>
                    <a:pt x="429" y="16080"/>
                  </a:moveTo>
                  <a:lnTo>
                    <a:pt x="16080" y="31731"/>
                  </a:lnTo>
                  <a:lnTo>
                    <a:pt x="31713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1" y="16080"/>
                  </a:lnTo>
                  <a:lnTo>
                    <a:pt x="16080" y="0"/>
                  </a:lnTo>
                  <a:lnTo>
                    <a:pt x="32160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" name="Google Shape;603;p47"/>
            <p:cNvSpPr/>
            <p:nvPr/>
          </p:nvSpPr>
          <p:spPr>
            <a:xfrm>
              <a:off x="2306700" y="2558550"/>
              <a:ext cx="804475" cy="804000"/>
            </a:xfrm>
            <a:custGeom>
              <a:avLst/>
              <a:gdLst/>
              <a:ahLst/>
              <a:cxnLst/>
              <a:rect l="l" t="t" r="r" b="b"/>
              <a:pathLst>
                <a:path w="32179" h="32160" extrusionOk="0">
                  <a:moveTo>
                    <a:pt x="447" y="16080"/>
                  </a:moveTo>
                  <a:lnTo>
                    <a:pt x="16099" y="31731"/>
                  </a:lnTo>
                  <a:lnTo>
                    <a:pt x="31732" y="16080"/>
                  </a:lnTo>
                  <a:lnTo>
                    <a:pt x="16099" y="428"/>
                  </a:lnTo>
                  <a:close/>
                  <a:moveTo>
                    <a:pt x="16099" y="32159"/>
                  </a:moveTo>
                  <a:lnTo>
                    <a:pt x="1" y="16080"/>
                  </a:lnTo>
                  <a:lnTo>
                    <a:pt x="16099" y="0"/>
                  </a:lnTo>
                  <a:lnTo>
                    <a:pt x="32179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4" name="Google Shape;604;p47"/>
          <p:cNvGrpSpPr/>
          <p:nvPr/>
        </p:nvGrpSpPr>
        <p:grpSpPr>
          <a:xfrm flipH="1">
            <a:off x="7973021" y="1064981"/>
            <a:ext cx="849356" cy="703259"/>
            <a:chOff x="2210400" y="2558550"/>
            <a:chExt cx="971025" cy="804000"/>
          </a:xfrm>
        </p:grpSpPr>
        <p:sp>
          <p:nvSpPr>
            <p:cNvPr id="605" name="Google Shape;605;p47"/>
            <p:cNvSpPr/>
            <p:nvPr/>
          </p:nvSpPr>
          <p:spPr>
            <a:xfrm>
              <a:off x="2280650" y="2558550"/>
              <a:ext cx="804000" cy="804000"/>
            </a:xfrm>
            <a:custGeom>
              <a:avLst/>
              <a:gdLst/>
              <a:ahLst/>
              <a:cxnLst/>
              <a:rect l="l" t="t" r="r" b="b"/>
              <a:pathLst>
                <a:path w="32160" h="32160" extrusionOk="0">
                  <a:moveTo>
                    <a:pt x="428" y="16080"/>
                  </a:moveTo>
                  <a:lnTo>
                    <a:pt x="16080" y="31731"/>
                  </a:lnTo>
                  <a:lnTo>
                    <a:pt x="31713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0" y="16080"/>
                  </a:lnTo>
                  <a:lnTo>
                    <a:pt x="16080" y="0"/>
                  </a:lnTo>
                  <a:lnTo>
                    <a:pt x="32160" y="1608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00FFF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" name="Google Shape;606;p47"/>
            <p:cNvSpPr/>
            <p:nvPr/>
          </p:nvSpPr>
          <p:spPr>
            <a:xfrm>
              <a:off x="2256925" y="2558550"/>
              <a:ext cx="804475" cy="804000"/>
            </a:xfrm>
            <a:custGeom>
              <a:avLst/>
              <a:gdLst/>
              <a:ahLst/>
              <a:cxnLst/>
              <a:rect l="l" t="t" r="r" b="b"/>
              <a:pathLst>
                <a:path w="32179" h="32160" extrusionOk="0">
                  <a:moveTo>
                    <a:pt x="447" y="16080"/>
                  </a:moveTo>
                  <a:lnTo>
                    <a:pt x="16080" y="31731"/>
                  </a:lnTo>
                  <a:lnTo>
                    <a:pt x="31732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0" y="16080"/>
                  </a:lnTo>
                  <a:lnTo>
                    <a:pt x="16080" y="0"/>
                  </a:lnTo>
                  <a:lnTo>
                    <a:pt x="32178" y="1608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00FFF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" name="Google Shape;607;p47"/>
            <p:cNvSpPr/>
            <p:nvPr/>
          </p:nvSpPr>
          <p:spPr>
            <a:xfrm>
              <a:off x="2233650" y="2558550"/>
              <a:ext cx="804025" cy="804000"/>
            </a:xfrm>
            <a:custGeom>
              <a:avLst/>
              <a:gdLst/>
              <a:ahLst/>
              <a:cxnLst/>
              <a:rect l="l" t="t" r="r" b="b"/>
              <a:pathLst>
                <a:path w="32161" h="32160" extrusionOk="0">
                  <a:moveTo>
                    <a:pt x="447" y="16080"/>
                  </a:moveTo>
                  <a:lnTo>
                    <a:pt x="16080" y="31731"/>
                  </a:lnTo>
                  <a:lnTo>
                    <a:pt x="31732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1" y="16080"/>
                  </a:lnTo>
                  <a:lnTo>
                    <a:pt x="16080" y="0"/>
                  </a:lnTo>
                  <a:lnTo>
                    <a:pt x="32160" y="1608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00FFF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8" name="Google Shape;608;p47"/>
            <p:cNvSpPr/>
            <p:nvPr/>
          </p:nvSpPr>
          <p:spPr>
            <a:xfrm>
              <a:off x="2210400" y="2558550"/>
              <a:ext cx="804000" cy="804000"/>
            </a:xfrm>
            <a:custGeom>
              <a:avLst/>
              <a:gdLst/>
              <a:ahLst/>
              <a:cxnLst/>
              <a:rect l="l" t="t" r="r" b="b"/>
              <a:pathLst>
                <a:path w="32160" h="32160" extrusionOk="0">
                  <a:moveTo>
                    <a:pt x="428" y="16080"/>
                  </a:moveTo>
                  <a:lnTo>
                    <a:pt x="16080" y="31731"/>
                  </a:lnTo>
                  <a:lnTo>
                    <a:pt x="31713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0" y="16080"/>
                  </a:lnTo>
                  <a:lnTo>
                    <a:pt x="16080" y="0"/>
                  </a:lnTo>
                  <a:lnTo>
                    <a:pt x="32160" y="1608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00FFF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9" name="Google Shape;609;p47"/>
            <p:cNvSpPr/>
            <p:nvPr/>
          </p:nvSpPr>
          <p:spPr>
            <a:xfrm>
              <a:off x="2377425" y="2558550"/>
              <a:ext cx="804000" cy="804000"/>
            </a:xfrm>
            <a:custGeom>
              <a:avLst/>
              <a:gdLst/>
              <a:ahLst/>
              <a:cxnLst/>
              <a:rect l="l" t="t" r="r" b="b"/>
              <a:pathLst>
                <a:path w="32160" h="32160" extrusionOk="0">
                  <a:moveTo>
                    <a:pt x="428" y="16080"/>
                  </a:moveTo>
                  <a:lnTo>
                    <a:pt x="16080" y="31731"/>
                  </a:lnTo>
                  <a:lnTo>
                    <a:pt x="31713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0" y="16080"/>
                  </a:lnTo>
                  <a:lnTo>
                    <a:pt x="16080" y="0"/>
                  </a:lnTo>
                  <a:lnTo>
                    <a:pt x="32160" y="1608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00FFF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" name="Google Shape;610;p47"/>
            <p:cNvSpPr/>
            <p:nvPr/>
          </p:nvSpPr>
          <p:spPr>
            <a:xfrm>
              <a:off x="2353700" y="2558550"/>
              <a:ext cx="804000" cy="804000"/>
            </a:xfrm>
            <a:custGeom>
              <a:avLst/>
              <a:gdLst/>
              <a:ahLst/>
              <a:cxnLst/>
              <a:rect l="l" t="t" r="r" b="b"/>
              <a:pathLst>
                <a:path w="32160" h="32160" extrusionOk="0">
                  <a:moveTo>
                    <a:pt x="447" y="16080"/>
                  </a:moveTo>
                  <a:lnTo>
                    <a:pt x="16080" y="31731"/>
                  </a:lnTo>
                  <a:lnTo>
                    <a:pt x="31732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0" y="16080"/>
                  </a:lnTo>
                  <a:lnTo>
                    <a:pt x="16080" y="0"/>
                  </a:lnTo>
                  <a:lnTo>
                    <a:pt x="32160" y="1608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00FFF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" name="Google Shape;611;p47"/>
            <p:cNvSpPr/>
            <p:nvPr/>
          </p:nvSpPr>
          <p:spPr>
            <a:xfrm>
              <a:off x="2330425" y="2558550"/>
              <a:ext cx="804025" cy="804000"/>
            </a:xfrm>
            <a:custGeom>
              <a:avLst/>
              <a:gdLst/>
              <a:ahLst/>
              <a:cxnLst/>
              <a:rect l="l" t="t" r="r" b="b"/>
              <a:pathLst>
                <a:path w="32161" h="32160" extrusionOk="0">
                  <a:moveTo>
                    <a:pt x="429" y="16080"/>
                  </a:moveTo>
                  <a:lnTo>
                    <a:pt x="16080" y="31731"/>
                  </a:lnTo>
                  <a:lnTo>
                    <a:pt x="31713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1" y="16080"/>
                  </a:lnTo>
                  <a:lnTo>
                    <a:pt x="16080" y="0"/>
                  </a:lnTo>
                  <a:lnTo>
                    <a:pt x="32160" y="1608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00FFF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47"/>
            <p:cNvSpPr/>
            <p:nvPr/>
          </p:nvSpPr>
          <p:spPr>
            <a:xfrm>
              <a:off x="2306700" y="2558550"/>
              <a:ext cx="804475" cy="804000"/>
            </a:xfrm>
            <a:custGeom>
              <a:avLst/>
              <a:gdLst/>
              <a:ahLst/>
              <a:cxnLst/>
              <a:rect l="l" t="t" r="r" b="b"/>
              <a:pathLst>
                <a:path w="32179" h="32160" extrusionOk="0">
                  <a:moveTo>
                    <a:pt x="447" y="16080"/>
                  </a:moveTo>
                  <a:lnTo>
                    <a:pt x="16099" y="31731"/>
                  </a:lnTo>
                  <a:lnTo>
                    <a:pt x="31732" y="16080"/>
                  </a:lnTo>
                  <a:lnTo>
                    <a:pt x="16099" y="428"/>
                  </a:lnTo>
                  <a:close/>
                  <a:moveTo>
                    <a:pt x="16099" y="32159"/>
                  </a:moveTo>
                  <a:lnTo>
                    <a:pt x="1" y="16080"/>
                  </a:lnTo>
                  <a:lnTo>
                    <a:pt x="16099" y="0"/>
                  </a:lnTo>
                  <a:lnTo>
                    <a:pt x="32179" y="1608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00FFF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13" name="Google Shape;613;p47"/>
          <p:cNvGrpSpPr/>
          <p:nvPr/>
        </p:nvGrpSpPr>
        <p:grpSpPr>
          <a:xfrm>
            <a:off x="8979722" y="1283566"/>
            <a:ext cx="849275" cy="848250"/>
            <a:chOff x="8751122" y="1283566"/>
            <a:chExt cx="849275" cy="848250"/>
          </a:xfrm>
        </p:grpSpPr>
        <p:sp>
          <p:nvSpPr>
            <p:cNvPr id="614" name="Google Shape;614;p47"/>
            <p:cNvSpPr/>
            <p:nvPr/>
          </p:nvSpPr>
          <p:spPr>
            <a:xfrm flipH="1">
              <a:off x="8763662" y="1295866"/>
              <a:ext cx="823936" cy="823879"/>
            </a:xfrm>
            <a:custGeom>
              <a:avLst/>
              <a:gdLst/>
              <a:ahLst/>
              <a:cxnLst/>
              <a:rect l="l" t="t" r="r" b="b"/>
              <a:pathLst>
                <a:path w="14462" h="14461" extrusionOk="0">
                  <a:moveTo>
                    <a:pt x="7222" y="0"/>
                  </a:moveTo>
                  <a:lnTo>
                    <a:pt x="1" y="7221"/>
                  </a:lnTo>
                  <a:lnTo>
                    <a:pt x="7222" y="14461"/>
                  </a:lnTo>
                  <a:lnTo>
                    <a:pt x="14461" y="7221"/>
                  </a:lnTo>
                  <a:lnTo>
                    <a:pt x="7222" y="0"/>
                  </a:lnTo>
                  <a:close/>
                </a:path>
              </a:pathLst>
            </a:custGeom>
            <a:gradFill>
              <a:gsLst>
                <a:gs pos="0">
                  <a:srgbClr val="4E29AA"/>
                </a:gs>
                <a:gs pos="100000">
                  <a:srgbClr val="1F133E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15" name="Google Shape;615;p47"/>
            <p:cNvGrpSpPr/>
            <p:nvPr/>
          </p:nvGrpSpPr>
          <p:grpSpPr>
            <a:xfrm flipH="1">
              <a:off x="8751122" y="1283566"/>
              <a:ext cx="849275" cy="848250"/>
              <a:chOff x="2651171" y="2397773"/>
              <a:chExt cx="2099568" cy="2097033"/>
            </a:xfrm>
          </p:grpSpPr>
          <p:sp>
            <p:nvSpPr>
              <p:cNvPr id="616" name="Google Shape;616;p47"/>
              <p:cNvSpPr/>
              <p:nvPr/>
            </p:nvSpPr>
            <p:spPr>
              <a:xfrm>
                <a:off x="2651171" y="2397773"/>
                <a:ext cx="2099568" cy="2097033"/>
              </a:xfrm>
              <a:custGeom>
                <a:avLst/>
                <a:gdLst/>
                <a:ahLst/>
                <a:cxnLst/>
                <a:rect l="l" t="t" r="r" b="b"/>
                <a:pathLst>
                  <a:path w="14908" h="14890" extrusionOk="0">
                    <a:moveTo>
                      <a:pt x="447" y="7445"/>
                    </a:moveTo>
                    <a:lnTo>
                      <a:pt x="7445" y="14461"/>
                    </a:lnTo>
                    <a:lnTo>
                      <a:pt x="14461" y="7445"/>
                    </a:lnTo>
                    <a:lnTo>
                      <a:pt x="7445" y="429"/>
                    </a:lnTo>
                    <a:close/>
                    <a:moveTo>
                      <a:pt x="7445" y="14889"/>
                    </a:moveTo>
                    <a:lnTo>
                      <a:pt x="0" y="7445"/>
                    </a:lnTo>
                    <a:lnTo>
                      <a:pt x="7445" y="1"/>
                    </a:lnTo>
                    <a:lnTo>
                      <a:pt x="14908" y="7445"/>
                    </a:lnTo>
                    <a:close/>
                  </a:path>
                </a:pathLst>
              </a:custGeom>
              <a:gradFill>
                <a:gsLst>
                  <a:gs pos="0">
                    <a:srgbClr val="674EA7"/>
                  </a:gs>
                  <a:gs pos="100000">
                    <a:srgbClr val="351C75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7" name="Google Shape;617;p47"/>
              <p:cNvSpPr/>
              <p:nvPr/>
            </p:nvSpPr>
            <p:spPr>
              <a:xfrm>
                <a:off x="3033817" y="2780418"/>
                <a:ext cx="1334271" cy="1334271"/>
              </a:xfrm>
              <a:custGeom>
                <a:avLst/>
                <a:gdLst/>
                <a:ahLst/>
                <a:cxnLst/>
                <a:rect l="l" t="t" r="r" b="b"/>
                <a:pathLst>
                  <a:path w="9474" h="9474" extrusionOk="0">
                    <a:moveTo>
                      <a:pt x="429" y="4728"/>
                    </a:moveTo>
                    <a:lnTo>
                      <a:pt x="4728" y="9027"/>
                    </a:lnTo>
                    <a:lnTo>
                      <a:pt x="9027" y="4728"/>
                    </a:lnTo>
                    <a:lnTo>
                      <a:pt x="4728" y="429"/>
                    </a:lnTo>
                    <a:close/>
                    <a:moveTo>
                      <a:pt x="4728" y="9474"/>
                    </a:moveTo>
                    <a:lnTo>
                      <a:pt x="1" y="4728"/>
                    </a:lnTo>
                    <a:lnTo>
                      <a:pt x="4728" y="1"/>
                    </a:lnTo>
                    <a:lnTo>
                      <a:pt x="9473" y="4728"/>
                    </a:lnTo>
                    <a:close/>
                  </a:path>
                </a:pathLst>
              </a:custGeom>
              <a:gradFill>
                <a:gsLst>
                  <a:gs pos="0">
                    <a:srgbClr val="674EA7"/>
                  </a:gs>
                  <a:gs pos="100000">
                    <a:srgbClr val="351C75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618" name="Google Shape;618;p47"/>
          <p:cNvSpPr/>
          <p:nvPr/>
        </p:nvSpPr>
        <p:spPr>
          <a:xfrm flipH="1">
            <a:off x="6112238" y="3643059"/>
            <a:ext cx="1284330" cy="1284330"/>
          </a:xfrm>
          <a:custGeom>
            <a:avLst/>
            <a:gdLst/>
            <a:ahLst/>
            <a:cxnLst/>
            <a:rect l="l" t="t" r="r" b="b"/>
            <a:pathLst>
              <a:path w="12377" h="12377" extrusionOk="0">
                <a:moveTo>
                  <a:pt x="6179" y="1"/>
                </a:moveTo>
                <a:lnTo>
                  <a:pt x="0" y="6179"/>
                </a:lnTo>
                <a:lnTo>
                  <a:pt x="6179" y="12377"/>
                </a:lnTo>
                <a:lnTo>
                  <a:pt x="12376" y="6179"/>
                </a:lnTo>
                <a:lnTo>
                  <a:pt x="6179" y="1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48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>
            <a:endParaRPr/>
          </a:p>
        </p:txBody>
      </p:sp>
      <p:grpSp>
        <p:nvGrpSpPr>
          <p:cNvPr id="621" name="Google Shape;621;p48"/>
          <p:cNvGrpSpPr/>
          <p:nvPr/>
        </p:nvGrpSpPr>
        <p:grpSpPr>
          <a:xfrm>
            <a:off x="-1552190" y="1537709"/>
            <a:ext cx="4779359" cy="3901002"/>
            <a:chOff x="2556818" y="232872"/>
            <a:chExt cx="6486643" cy="5294519"/>
          </a:xfrm>
        </p:grpSpPr>
        <p:sp>
          <p:nvSpPr>
            <p:cNvPr id="622" name="Google Shape;622;p48"/>
            <p:cNvSpPr/>
            <p:nvPr/>
          </p:nvSpPr>
          <p:spPr>
            <a:xfrm>
              <a:off x="3969040" y="232872"/>
              <a:ext cx="4529254" cy="4529254"/>
            </a:xfrm>
            <a:custGeom>
              <a:avLst/>
              <a:gdLst/>
              <a:ahLst/>
              <a:cxnLst/>
              <a:rect l="l" t="t" r="r" b="b"/>
              <a:pathLst>
                <a:path w="32160" h="32160" extrusionOk="0">
                  <a:moveTo>
                    <a:pt x="428" y="16080"/>
                  </a:moveTo>
                  <a:lnTo>
                    <a:pt x="16080" y="31731"/>
                  </a:lnTo>
                  <a:lnTo>
                    <a:pt x="31713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0" y="16080"/>
                  </a:lnTo>
                  <a:lnTo>
                    <a:pt x="16080" y="0"/>
                  </a:lnTo>
                  <a:lnTo>
                    <a:pt x="32160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" name="Google Shape;623;p48"/>
            <p:cNvSpPr/>
            <p:nvPr/>
          </p:nvSpPr>
          <p:spPr>
            <a:xfrm>
              <a:off x="3835388" y="232872"/>
              <a:ext cx="4531929" cy="4529254"/>
            </a:xfrm>
            <a:custGeom>
              <a:avLst/>
              <a:gdLst/>
              <a:ahLst/>
              <a:cxnLst/>
              <a:rect l="l" t="t" r="r" b="b"/>
              <a:pathLst>
                <a:path w="32179" h="32160" extrusionOk="0">
                  <a:moveTo>
                    <a:pt x="447" y="16080"/>
                  </a:moveTo>
                  <a:lnTo>
                    <a:pt x="16080" y="31731"/>
                  </a:lnTo>
                  <a:lnTo>
                    <a:pt x="31732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0" y="16080"/>
                  </a:lnTo>
                  <a:lnTo>
                    <a:pt x="16080" y="0"/>
                  </a:lnTo>
                  <a:lnTo>
                    <a:pt x="32178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" name="Google Shape;624;p48"/>
            <p:cNvSpPr/>
            <p:nvPr/>
          </p:nvSpPr>
          <p:spPr>
            <a:xfrm>
              <a:off x="3704272" y="232872"/>
              <a:ext cx="4529394" cy="4529254"/>
            </a:xfrm>
            <a:custGeom>
              <a:avLst/>
              <a:gdLst/>
              <a:ahLst/>
              <a:cxnLst/>
              <a:rect l="l" t="t" r="r" b="b"/>
              <a:pathLst>
                <a:path w="32161" h="32160" extrusionOk="0">
                  <a:moveTo>
                    <a:pt x="447" y="16080"/>
                  </a:moveTo>
                  <a:lnTo>
                    <a:pt x="16080" y="31731"/>
                  </a:lnTo>
                  <a:lnTo>
                    <a:pt x="31732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1" y="16080"/>
                  </a:lnTo>
                  <a:lnTo>
                    <a:pt x="16080" y="0"/>
                  </a:lnTo>
                  <a:lnTo>
                    <a:pt x="32160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48"/>
            <p:cNvSpPr/>
            <p:nvPr/>
          </p:nvSpPr>
          <p:spPr>
            <a:xfrm>
              <a:off x="3573297" y="232872"/>
              <a:ext cx="4529254" cy="4529254"/>
            </a:xfrm>
            <a:custGeom>
              <a:avLst/>
              <a:gdLst/>
              <a:ahLst/>
              <a:cxnLst/>
              <a:rect l="l" t="t" r="r" b="b"/>
              <a:pathLst>
                <a:path w="32160" h="32160" extrusionOk="0">
                  <a:moveTo>
                    <a:pt x="428" y="16080"/>
                  </a:moveTo>
                  <a:lnTo>
                    <a:pt x="16080" y="31731"/>
                  </a:lnTo>
                  <a:lnTo>
                    <a:pt x="31713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0" y="16080"/>
                  </a:lnTo>
                  <a:lnTo>
                    <a:pt x="16080" y="0"/>
                  </a:lnTo>
                  <a:lnTo>
                    <a:pt x="32160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48"/>
            <p:cNvSpPr/>
            <p:nvPr/>
          </p:nvSpPr>
          <p:spPr>
            <a:xfrm>
              <a:off x="4514207" y="232872"/>
              <a:ext cx="4529254" cy="4529254"/>
            </a:xfrm>
            <a:custGeom>
              <a:avLst/>
              <a:gdLst/>
              <a:ahLst/>
              <a:cxnLst/>
              <a:rect l="l" t="t" r="r" b="b"/>
              <a:pathLst>
                <a:path w="32160" h="32160" extrusionOk="0">
                  <a:moveTo>
                    <a:pt x="428" y="16080"/>
                  </a:moveTo>
                  <a:lnTo>
                    <a:pt x="16080" y="31731"/>
                  </a:lnTo>
                  <a:lnTo>
                    <a:pt x="31713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0" y="16080"/>
                  </a:lnTo>
                  <a:lnTo>
                    <a:pt x="16080" y="0"/>
                  </a:lnTo>
                  <a:lnTo>
                    <a:pt x="32160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" name="Google Shape;627;p48"/>
            <p:cNvSpPr/>
            <p:nvPr/>
          </p:nvSpPr>
          <p:spPr>
            <a:xfrm>
              <a:off x="4380556" y="232872"/>
              <a:ext cx="4529254" cy="4529254"/>
            </a:xfrm>
            <a:custGeom>
              <a:avLst/>
              <a:gdLst/>
              <a:ahLst/>
              <a:cxnLst/>
              <a:rect l="l" t="t" r="r" b="b"/>
              <a:pathLst>
                <a:path w="32160" h="32160" extrusionOk="0">
                  <a:moveTo>
                    <a:pt x="447" y="16080"/>
                  </a:moveTo>
                  <a:lnTo>
                    <a:pt x="16080" y="31731"/>
                  </a:lnTo>
                  <a:lnTo>
                    <a:pt x="31732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0" y="16080"/>
                  </a:lnTo>
                  <a:lnTo>
                    <a:pt x="16080" y="0"/>
                  </a:lnTo>
                  <a:lnTo>
                    <a:pt x="32160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48"/>
            <p:cNvSpPr/>
            <p:nvPr/>
          </p:nvSpPr>
          <p:spPr>
            <a:xfrm>
              <a:off x="4249440" y="232872"/>
              <a:ext cx="4529394" cy="4529254"/>
            </a:xfrm>
            <a:custGeom>
              <a:avLst/>
              <a:gdLst/>
              <a:ahLst/>
              <a:cxnLst/>
              <a:rect l="l" t="t" r="r" b="b"/>
              <a:pathLst>
                <a:path w="32161" h="32160" extrusionOk="0">
                  <a:moveTo>
                    <a:pt x="429" y="16080"/>
                  </a:moveTo>
                  <a:lnTo>
                    <a:pt x="16080" y="31731"/>
                  </a:lnTo>
                  <a:lnTo>
                    <a:pt x="31713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1" y="16080"/>
                  </a:lnTo>
                  <a:lnTo>
                    <a:pt x="16080" y="0"/>
                  </a:lnTo>
                  <a:lnTo>
                    <a:pt x="32160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48"/>
            <p:cNvSpPr/>
            <p:nvPr/>
          </p:nvSpPr>
          <p:spPr>
            <a:xfrm>
              <a:off x="4115789" y="232872"/>
              <a:ext cx="4531929" cy="4529254"/>
            </a:xfrm>
            <a:custGeom>
              <a:avLst/>
              <a:gdLst/>
              <a:ahLst/>
              <a:cxnLst/>
              <a:rect l="l" t="t" r="r" b="b"/>
              <a:pathLst>
                <a:path w="32179" h="32160" extrusionOk="0">
                  <a:moveTo>
                    <a:pt x="447" y="16080"/>
                  </a:moveTo>
                  <a:lnTo>
                    <a:pt x="16099" y="31731"/>
                  </a:lnTo>
                  <a:lnTo>
                    <a:pt x="31732" y="16080"/>
                  </a:lnTo>
                  <a:lnTo>
                    <a:pt x="16099" y="428"/>
                  </a:lnTo>
                  <a:close/>
                  <a:moveTo>
                    <a:pt x="16099" y="32159"/>
                  </a:moveTo>
                  <a:lnTo>
                    <a:pt x="1" y="16080"/>
                  </a:lnTo>
                  <a:lnTo>
                    <a:pt x="16099" y="0"/>
                  </a:lnTo>
                  <a:lnTo>
                    <a:pt x="32179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" name="Google Shape;630;p48"/>
            <p:cNvSpPr/>
            <p:nvPr/>
          </p:nvSpPr>
          <p:spPr>
            <a:xfrm>
              <a:off x="7064427" y="2439737"/>
              <a:ext cx="2817" cy="8028"/>
            </a:xfrm>
            <a:custGeom>
              <a:avLst/>
              <a:gdLst/>
              <a:ahLst/>
              <a:cxnLst/>
              <a:rect l="l" t="t" r="r" b="b"/>
              <a:pathLst>
                <a:path w="20" h="57" extrusionOk="0">
                  <a:moveTo>
                    <a:pt x="19" y="0"/>
                  </a:moveTo>
                  <a:lnTo>
                    <a:pt x="1" y="19"/>
                  </a:lnTo>
                  <a:lnTo>
                    <a:pt x="19" y="56"/>
                  </a:lnTo>
                  <a:lnTo>
                    <a:pt x="19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1" name="Google Shape;631;p48"/>
            <p:cNvSpPr/>
            <p:nvPr/>
          </p:nvSpPr>
          <p:spPr>
            <a:xfrm>
              <a:off x="7067102" y="2437061"/>
              <a:ext cx="5352" cy="13238"/>
            </a:xfrm>
            <a:custGeom>
              <a:avLst/>
              <a:gdLst/>
              <a:ahLst/>
              <a:cxnLst/>
              <a:rect l="l" t="t" r="r" b="b"/>
              <a:pathLst>
                <a:path w="38" h="94" extrusionOk="0">
                  <a:moveTo>
                    <a:pt x="38" y="1"/>
                  </a:moveTo>
                  <a:lnTo>
                    <a:pt x="0" y="19"/>
                  </a:lnTo>
                  <a:lnTo>
                    <a:pt x="0" y="75"/>
                  </a:lnTo>
                  <a:lnTo>
                    <a:pt x="38" y="94"/>
                  </a:lnTo>
                  <a:lnTo>
                    <a:pt x="38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" name="Google Shape;632;p48"/>
            <p:cNvSpPr/>
            <p:nvPr/>
          </p:nvSpPr>
          <p:spPr>
            <a:xfrm>
              <a:off x="7072313" y="2434526"/>
              <a:ext cx="2817" cy="18449"/>
            </a:xfrm>
            <a:custGeom>
              <a:avLst/>
              <a:gdLst/>
              <a:ahLst/>
              <a:cxnLst/>
              <a:rect l="l" t="t" r="r" b="b"/>
              <a:pathLst>
                <a:path w="20" h="131" extrusionOk="0">
                  <a:moveTo>
                    <a:pt x="19" y="0"/>
                  </a:moveTo>
                  <a:lnTo>
                    <a:pt x="1" y="19"/>
                  </a:lnTo>
                  <a:lnTo>
                    <a:pt x="1" y="112"/>
                  </a:lnTo>
                  <a:lnTo>
                    <a:pt x="19" y="130"/>
                  </a:lnTo>
                  <a:lnTo>
                    <a:pt x="19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" name="Google Shape;633;p48"/>
            <p:cNvSpPr/>
            <p:nvPr/>
          </p:nvSpPr>
          <p:spPr>
            <a:xfrm>
              <a:off x="7074989" y="2431850"/>
              <a:ext cx="2676" cy="23801"/>
            </a:xfrm>
            <a:custGeom>
              <a:avLst/>
              <a:gdLst/>
              <a:ahLst/>
              <a:cxnLst/>
              <a:rect l="l" t="t" r="r" b="b"/>
              <a:pathLst>
                <a:path w="19" h="169" extrusionOk="0">
                  <a:moveTo>
                    <a:pt x="19" y="1"/>
                  </a:moveTo>
                  <a:lnTo>
                    <a:pt x="0" y="19"/>
                  </a:lnTo>
                  <a:lnTo>
                    <a:pt x="0" y="149"/>
                  </a:lnTo>
                  <a:lnTo>
                    <a:pt x="19" y="168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" name="Google Shape;634;p48"/>
            <p:cNvSpPr/>
            <p:nvPr/>
          </p:nvSpPr>
          <p:spPr>
            <a:xfrm>
              <a:off x="7077524" y="2429174"/>
              <a:ext cx="2817" cy="29012"/>
            </a:xfrm>
            <a:custGeom>
              <a:avLst/>
              <a:gdLst/>
              <a:ahLst/>
              <a:cxnLst/>
              <a:rect l="l" t="t" r="r" b="b"/>
              <a:pathLst>
                <a:path w="20" h="206" extrusionOk="0">
                  <a:moveTo>
                    <a:pt x="19" y="1"/>
                  </a:moveTo>
                  <a:lnTo>
                    <a:pt x="1" y="20"/>
                  </a:lnTo>
                  <a:lnTo>
                    <a:pt x="1" y="187"/>
                  </a:lnTo>
                  <a:lnTo>
                    <a:pt x="19" y="206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" name="Google Shape;635;p48"/>
            <p:cNvSpPr/>
            <p:nvPr/>
          </p:nvSpPr>
          <p:spPr>
            <a:xfrm>
              <a:off x="7080200" y="2423963"/>
              <a:ext cx="2676" cy="36899"/>
            </a:xfrm>
            <a:custGeom>
              <a:avLst/>
              <a:gdLst/>
              <a:ahLst/>
              <a:cxnLst/>
              <a:rect l="l" t="t" r="r" b="b"/>
              <a:pathLst>
                <a:path w="19" h="262" extrusionOk="0">
                  <a:moveTo>
                    <a:pt x="19" y="1"/>
                  </a:moveTo>
                  <a:lnTo>
                    <a:pt x="0" y="38"/>
                  </a:lnTo>
                  <a:lnTo>
                    <a:pt x="0" y="243"/>
                  </a:lnTo>
                  <a:lnTo>
                    <a:pt x="19" y="261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" name="Google Shape;636;p48"/>
            <p:cNvSpPr/>
            <p:nvPr/>
          </p:nvSpPr>
          <p:spPr>
            <a:xfrm>
              <a:off x="7082735" y="2421428"/>
              <a:ext cx="2817" cy="44645"/>
            </a:xfrm>
            <a:custGeom>
              <a:avLst/>
              <a:gdLst/>
              <a:ahLst/>
              <a:cxnLst/>
              <a:rect l="l" t="t" r="r" b="b"/>
              <a:pathLst>
                <a:path w="20" h="317" extrusionOk="0">
                  <a:moveTo>
                    <a:pt x="20" y="0"/>
                  </a:moveTo>
                  <a:lnTo>
                    <a:pt x="1" y="19"/>
                  </a:lnTo>
                  <a:lnTo>
                    <a:pt x="1" y="279"/>
                  </a:lnTo>
                  <a:lnTo>
                    <a:pt x="20" y="316"/>
                  </a:lnTo>
                  <a:lnTo>
                    <a:pt x="20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" name="Google Shape;637;p48"/>
            <p:cNvSpPr/>
            <p:nvPr/>
          </p:nvSpPr>
          <p:spPr>
            <a:xfrm>
              <a:off x="7085411" y="2418752"/>
              <a:ext cx="5352" cy="49996"/>
            </a:xfrm>
            <a:custGeom>
              <a:avLst/>
              <a:gdLst/>
              <a:ahLst/>
              <a:cxnLst/>
              <a:rect l="l" t="t" r="r" b="b"/>
              <a:pathLst>
                <a:path w="38" h="355" extrusionOk="0">
                  <a:moveTo>
                    <a:pt x="38" y="0"/>
                  </a:moveTo>
                  <a:lnTo>
                    <a:pt x="1" y="19"/>
                  </a:lnTo>
                  <a:lnTo>
                    <a:pt x="1" y="335"/>
                  </a:lnTo>
                  <a:lnTo>
                    <a:pt x="38" y="354"/>
                  </a:lnTo>
                  <a:lnTo>
                    <a:pt x="38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48"/>
            <p:cNvSpPr/>
            <p:nvPr/>
          </p:nvSpPr>
          <p:spPr>
            <a:xfrm>
              <a:off x="7090622" y="2416076"/>
              <a:ext cx="2817" cy="55207"/>
            </a:xfrm>
            <a:custGeom>
              <a:avLst/>
              <a:gdLst/>
              <a:ahLst/>
              <a:cxnLst/>
              <a:rect l="l" t="t" r="r" b="b"/>
              <a:pathLst>
                <a:path w="20" h="392" extrusionOk="0">
                  <a:moveTo>
                    <a:pt x="19" y="1"/>
                  </a:moveTo>
                  <a:lnTo>
                    <a:pt x="1" y="19"/>
                  </a:lnTo>
                  <a:lnTo>
                    <a:pt x="1" y="373"/>
                  </a:lnTo>
                  <a:lnTo>
                    <a:pt x="19" y="392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" name="Google Shape;639;p48"/>
            <p:cNvSpPr/>
            <p:nvPr/>
          </p:nvSpPr>
          <p:spPr>
            <a:xfrm>
              <a:off x="7093298" y="2413541"/>
              <a:ext cx="2817" cy="60418"/>
            </a:xfrm>
            <a:custGeom>
              <a:avLst/>
              <a:gdLst/>
              <a:ahLst/>
              <a:cxnLst/>
              <a:rect l="l" t="t" r="r" b="b"/>
              <a:pathLst>
                <a:path w="20" h="429" extrusionOk="0">
                  <a:moveTo>
                    <a:pt x="19" y="0"/>
                  </a:moveTo>
                  <a:lnTo>
                    <a:pt x="0" y="19"/>
                  </a:lnTo>
                  <a:lnTo>
                    <a:pt x="0" y="410"/>
                  </a:lnTo>
                  <a:lnTo>
                    <a:pt x="19" y="428"/>
                  </a:lnTo>
                  <a:lnTo>
                    <a:pt x="19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" name="Google Shape;640;p48"/>
            <p:cNvSpPr/>
            <p:nvPr/>
          </p:nvSpPr>
          <p:spPr>
            <a:xfrm>
              <a:off x="7095973" y="2410866"/>
              <a:ext cx="2676" cy="65629"/>
            </a:xfrm>
            <a:custGeom>
              <a:avLst/>
              <a:gdLst/>
              <a:ahLst/>
              <a:cxnLst/>
              <a:rect l="l" t="t" r="r" b="b"/>
              <a:pathLst>
                <a:path w="19" h="466" extrusionOk="0">
                  <a:moveTo>
                    <a:pt x="19" y="1"/>
                  </a:moveTo>
                  <a:lnTo>
                    <a:pt x="0" y="19"/>
                  </a:lnTo>
                  <a:lnTo>
                    <a:pt x="0" y="447"/>
                  </a:lnTo>
                  <a:lnTo>
                    <a:pt x="19" y="466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" name="Google Shape;641;p48"/>
            <p:cNvSpPr/>
            <p:nvPr/>
          </p:nvSpPr>
          <p:spPr>
            <a:xfrm>
              <a:off x="7098508" y="2405655"/>
              <a:ext cx="2817" cy="73516"/>
            </a:xfrm>
            <a:custGeom>
              <a:avLst/>
              <a:gdLst/>
              <a:ahLst/>
              <a:cxnLst/>
              <a:rect l="l" t="t" r="r" b="b"/>
              <a:pathLst>
                <a:path w="20" h="522" extrusionOk="0">
                  <a:moveTo>
                    <a:pt x="19" y="0"/>
                  </a:moveTo>
                  <a:lnTo>
                    <a:pt x="1" y="38"/>
                  </a:lnTo>
                  <a:lnTo>
                    <a:pt x="1" y="503"/>
                  </a:lnTo>
                  <a:lnTo>
                    <a:pt x="19" y="522"/>
                  </a:lnTo>
                  <a:lnTo>
                    <a:pt x="19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48"/>
            <p:cNvSpPr/>
            <p:nvPr/>
          </p:nvSpPr>
          <p:spPr>
            <a:xfrm>
              <a:off x="7101184" y="2402979"/>
              <a:ext cx="2676" cy="81403"/>
            </a:xfrm>
            <a:custGeom>
              <a:avLst/>
              <a:gdLst/>
              <a:ahLst/>
              <a:cxnLst/>
              <a:rect l="l" t="t" r="r" b="b"/>
              <a:pathLst>
                <a:path w="19" h="578" extrusionOk="0">
                  <a:moveTo>
                    <a:pt x="19" y="1"/>
                  </a:moveTo>
                  <a:lnTo>
                    <a:pt x="0" y="19"/>
                  </a:lnTo>
                  <a:lnTo>
                    <a:pt x="0" y="541"/>
                  </a:lnTo>
                  <a:lnTo>
                    <a:pt x="19" y="578"/>
                  </a:lnTo>
                  <a:lnTo>
                    <a:pt x="1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" name="Google Shape;643;p48"/>
            <p:cNvSpPr/>
            <p:nvPr/>
          </p:nvSpPr>
          <p:spPr>
            <a:xfrm>
              <a:off x="7103719" y="2400444"/>
              <a:ext cx="5493" cy="86614"/>
            </a:xfrm>
            <a:custGeom>
              <a:avLst/>
              <a:gdLst/>
              <a:ahLst/>
              <a:cxnLst/>
              <a:rect l="l" t="t" r="r" b="b"/>
              <a:pathLst>
                <a:path w="39" h="615" extrusionOk="0">
                  <a:moveTo>
                    <a:pt x="38" y="0"/>
                  </a:moveTo>
                  <a:lnTo>
                    <a:pt x="1" y="19"/>
                  </a:lnTo>
                  <a:lnTo>
                    <a:pt x="1" y="596"/>
                  </a:lnTo>
                  <a:lnTo>
                    <a:pt x="38" y="614"/>
                  </a:lnTo>
                  <a:lnTo>
                    <a:pt x="38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" name="Google Shape;644;p48"/>
            <p:cNvSpPr/>
            <p:nvPr/>
          </p:nvSpPr>
          <p:spPr>
            <a:xfrm>
              <a:off x="2556818" y="3784276"/>
              <a:ext cx="1743115" cy="1743115"/>
            </a:xfrm>
            <a:custGeom>
              <a:avLst/>
              <a:gdLst/>
              <a:ahLst/>
              <a:cxnLst/>
              <a:rect l="l" t="t" r="r" b="b"/>
              <a:pathLst>
                <a:path w="12377" h="12377" extrusionOk="0">
                  <a:moveTo>
                    <a:pt x="6179" y="1"/>
                  </a:moveTo>
                  <a:lnTo>
                    <a:pt x="0" y="6179"/>
                  </a:lnTo>
                  <a:lnTo>
                    <a:pt x="6179" y="12377"/>
                  </a:lnTo>
                  <a:lnTo>
                    <a:pt x="12376" y="6179"/>
                  </a:lnTo>
                  <a:lnTo>
                    <a:pt x="6179" y="1"/>
                  </a:lnTo>
                  <a:close/>
                </a:path>
              </a:pathLst>
            </a:custGeom>
            <a:gradFill>
              <a:gsLst>
                <a:gs pos="0">
                  <a:srgbClr val="4E29AA"/>
                </a:gs>
                <a:gs pos="100000">
                  <a:srgbClr val="1F133E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5" name="Google Shape;645;p48"/>
          <p:cNvGrpSpPr/>
          <p:nvPr/>
        </p:nvGrpSpPr>
        <p:grpSpPr>
          <a:xfrm>
            <a:off x="-127072" y="4085003"/>
            <a:ext cx="1067211" cy="1065922"/>
            <a:chOff x="2651171" y="2397773"/>
            <a:chExt cx="2099568" cy="2097033"/>
          </a:xfrm>
        </p:grpSpPr>
        <p:sp>
          <p:nvSpPr>
            <p:cNvPr id="646" name="Google Shape;646;p48"/>
            <p:cNvSpPr/>
            <p:nvPr/>
          </p:nvSpPr>
          <p:spPr>
            <a:xfrm>
              <a:off x="2682577" y="2429319"/>
              <a:ext cx="2036756" cy="2036615"/>
            </a:xfrm>
            <a:custGeom>
              <a:avLst/>
              <a:gdLst/>
              <a:ahLst/>
              <a:cxnLst/>
              <a:rect l="l" t="t" r="r" b="b"/>
              <a:pathLst>
                <a:path w="14462" h="14461" extrusionOk="0">
                  <a:moveTo>
                    <a:pt x="7222" y="0"/>
                  </a:moveTo>
                  <a:lnTo>
                    <a:pt x="1" y="7221"/>
                  </a:lnTo>
                  <a:lnTo>
                    <a:pt x="7222" y="14461"/>
                  </a:lnTo>
                  <a:lnTo>
                    <a:pt x="14461" y="7221"/>
                  </a:lnTo>
                  <a:lnTo>
                    <a:pt x="7222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00FFF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48"/>
            <p:cNvSpPr/>
            <p:nvPr/>
          </p:nvSpPr>
          <p:spPr>
            <a:xfrm>
              <a:off x="2651171" y="2397773"/>
              <a:ext cx="2099568" cy="2097033"/>
            </a:xfrm>
            <a:custGeom>
              <a:avLst/>
              <a:gdLst/>
              <a:ahLst/>
              <a:cxnLst/>
              <a:rect l="l" t="t" r="r" b="b"/>
              <a:pathLst>
                <a:path w="14908" h="14890" extrusionOk="0">
                  <a:moveTo>
                    <a:pt x="447" y="7445"/>
                  </a:moveTo>
                  <a:lnTo>
                    <a:pt x="7445" y="14461"/>
                  </a:lnTo>
                  <a:lnTo>
                    <a:pt x="14461" y="7445"/>
                  </a:lnTo>
                  <a:lnTo>
                    <a:pt x="7445" y="429"/>
                  </a:lnTo>
                  <a:close/>
                  <a:moveTo>
                    <a:pt x="7445" y="14889"/>
                  </a:moveTo>
                  <a:lnTo>
                    <a:pt x="0" y="7445"/>
                  </a:lnTo>
                  <a:lnTo>
                    <a:pt x="7445" y="1"/>
                  </a:lnTo>
                  <a:lnTo>
                    <a:pt x="14908" y="7445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00FFF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48"/>
            <p:cNvSpPr/>
            <p:nvPr/>
          </p:nvSpPr>
          <p:spPr>
            <a:xfrm>
              <a:off x="3033817" y="2780418"/>
              <a:ext cx="1334271" cy="1334271"/>
            </a:xfrm>
            <a:custGeom>
              <a:avLst/>
              <a:gdLst/>
              <a:ahLst/>
              <a:cxnLst/>
              <a:rect l="l" t="t" r="r" b="b"/>
              <a:pathLst>
                <a:path w="9474" h="9474" extrusionOk="0">
                  <a:moveTo>
                    <a:pt x="429" y="4728"/>
                  </a:moveTo>
                  <a:lnTo>
                    <a:pt x="4728" y="9027"/>
                  </a:lnTo>
                  <a:lnTo>
                    <a:pt x="9027" y="4728"/>
                  </a:lnTo>
                  <a:lnTo>
                    <a:pt x="4728" y="429"/>
                  </a:lnTo>
                  <a:close/>
                  <a:moveTo>
                    <a:pt x="4728" y="9474"/>
                  </a:moveTo>
                  <a:lnTo>
                    <a:pt x="1" y="4728"/>
                  </a:lnTo>
                  <a:lnTo>
                    <a:pt x="4728" y="1"/>
                  </a:lnTo>
                  <a:lnTo>
                    <a:pt x="9473" y="4728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00FFF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49" name="Google Shape;649;p48"/>
          <p:cNvSpPr/>
          <p:nvPr/>
        </p:nvSpPr>
        <p:spPr>
          <a:xfrm>
            <a:off x="7249668" y="4045148"/>
            <a:ext cx="572715" cy="572715"/>
          </a:xfrm>
          <a:custGeom>
            <a:avLst/>
            <a:gdLst/>
            <a:ahLst/>
            <a:cxnLst/>
            <a:rect l="l" t="t" r="r" b="b"/>
            <a:pathLst>
              <a:path w="12377" h="12377" extrusionOk="0">
                <a:moveTo>
                  <a:pt x="6179" y="0"/>
                </a:moveTo>
                <a:lnTo>
                  <a:pt x="0" y="6197"/>
                </a:lnTo>
                <a:lnTo>
                  <a:pt x="6179" y="12376"/>
                </a:lnTo>
                <a:lnTo>
                  <a:pt x="12376" y="6197"/>
                </a:lnTo>
                <a:lnTo>
                  <a:pt x="6179" y="0"/>
                </a:lnTo>
                <a:close/>
              </a:path>
            </a:pathLst>
          </a:custGeom>
          <a:gradFill>
            <a:gsLst>
              <a:gs pos="0">
                <a:schemeClr val="dk2"/>
              </a:gs>
              <a:gs pos="100000">
                <a:srgbClr val="00FFFF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50" name="Google Shape;650;p48"/>
          <p:cNvGrpSpPr/>
          <p:nvPr/>
        </p:nvGrpSpPr>
        <p:grpSpPr>
          <a:xfrm>
            <a:off x="7009646" y="2171158"/>
            <a:ext cx="3966057" cy="4359080"/>
            <a:chOff x="5440750" y="1541475"/>
            <a:chExt cx="971525" cy="1067800"/>
          </a:xfrm>
        </p:grpSpPr>
        <p:sp>
          <p:nvSpPr>
            <p:cNvPr id="651" name="Google Shape;651;p48"/>
            <p:cNvSpPr/>
            <p:nvPr/>
          </p:nvSpPr>
          <p:spPr>
            <a:xfrm>
              <a:off x="5853925" y="1541475"/>
              <a:ext cx="309425" cy="309425"/>
            </a:xfrm>
            <a:custGeom>
              <a:avLst/>
              <a:gdLst/>
              <a:ahLst/>
              <a:cxnLst/>
              <a:rect l="l" t="t" r="r" b="b"/>
              <a:pathLst>
                <a:path w="12377" h="12377" extrusionOk="0">
                  <a:moveTo>
                    <a:pt x="6179" y="0"/>
                  </a:moveTo>
                  <a:lnTo>
                    <a:pt x="0" y="6197"/>
                  </a:lnTo>
                  <a:lnTo>
                    <a:pt x="6179" y="12376"/>
                  </a:lnTo>
                  <a:lnTo>
                    <a:pt x="12376" y="6197"/>
                  </a:lnTo>
                  <a:lnTo>
                    <a:pt x="6179" y="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00FFFF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48"/>
            <p:cNvSpPr/>
            <p:nvPr/>
          </p:nvSpPr>
          <p:spPr>
            <a:xfrm>
              <a:off x="5511025" y="1669400"/>
              <a:ext cx="804475" cy="804025"/>
            </a:xfrm>
            <a:custGeom>
              <a:avLst/>
              <a:gdLst/>
              <a:ahLst/>
              <a:cxnLst/>
              <a:rect l="l" t="t" r="r" b="b"/>
              <a:pathLst>
                <a:path w="32179" h="32161" extrusionOk="0">
                  <a:moveTo>
                    <a:pt x="447" y="16081"/>
                  </a:moveTo>
                  <a:lnTo>
                    <a:pt x="16098" y="31714"/>
                  </a:lnTo>
                  <a:lnTo>
                    <a:pt x="31731" y="16081"/>
                  </a:lnTo>
                  <a:lnTo>
                    <a:pt x="16098" y="429"/>
                  </a:lnTo>
                  <a:close/>
                  <a:moveTo>
                    <a:pt x="16098" y="32160"/>
                  </a:moveTo>
                  <a:lnTo>
                    <a:pt x="0" y="16081"/>
                  </a:lnTo>
                  <a:lnTo>
                    <a:pt x="16098" y="1"/>
                  </a:lnTo>
                  <a:lnTo>
                    <a:pt x="32178" y="1608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3" name="Google Shape;653;p48"/>
            <p:cNvSpPr/>
            <p:nvPr/>
          </p:nvSpPr>
          <p:spPr>
            <a:xfrm>
              <a:off x="5487750" y="1669400"/>
              <a:ext cx="804000" cy="804025"/>
            </a:xfrm>
            <a:custGeom>
              <a:avLst/>
              <a:gdLst/>
              <a:ahLst/>
              <a:cxnLst/>
              <a:rect l="l" t="t" r="r" b="b"/>
              <a:pathLst>
                <a:path w="32160" h="32161" extrusionOk="0">
                  <a:moveTo>
                    <a:pt x="447" y="16081"/>
                  </a:moveTo>
                  <a:lnTo>
                    <a:pt x="16080" y="31714"/>
                  </a:lnTo>
                  <a:lnTo>
                    <a:pt x="31732" y="16081"/>
                  </a:lnTo>
                  <a:lnTo>
                    <a:pt x="16080" y="429"/>
                  </a:lnTo>
                  <a:close/>
                  <a:moveTo>
                    <a:pt x="16080" y="32160"/>
                  </a:moveTo>
                  <a:lnTo>
                    <a:pt x="1" y="16081"/>
                  </a:lnTo>
                  <a:lnTo>
                    <a:pt x="16080" y="1"/>
                  </a:lnTo>
                  <a:lnTo>
                    <a:pt x="32160" y="1608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" name="Google Shape;654;p48"/>
            <p:cNvSpPr/>
            <p:nvPr/>
          </p:nvSpPr>
          <p:spPr>
            <a:xfrm>
              <a:off x="5464475" y="1669400"/>
              <a:ext cx="804025" cy="804025"/>
            </a:xfrm>
            <a:custGeom>
              <a:avLst/>
              <a:gdLst/>
              <a:ahLst/>
              <a:cxnLst/>
              <a:rect l="l" t="t" r="r" b="b"/>
              <a:pathLst>
                <a:path w="32161" h="32161" extrusionOk="0">
                  <a:moveTo>
                    <a:pt x="429" y="16081"/>
                  </a:moveTo>
                  <a:lnTo>
                    <a:pt x="16081" y="31714"/>
                  </a:lnTo>
                  <a:lnTo>
                    <a:pt x="31714" y="16081"/>
                  </a:lnTo>
                  <a:lnTo>
                    <a:pt x="16081" y="429"/>
                  </a:lnTo>
                  <a:close/>
                  <a:moveTo>
                    <a:pt x="16081" y="32160"/>
                  </a:moveTo>
                  <a:lnTo>
                    <a:pt x="1" y="16081"/>
                  </a:lnTo>
                  <a:lnTo>
                    <a:pt x="16081" y="1"/>
                  </a:lnTo>
                  <a:lnTo>
                    <a:pt x="32160" y="1608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" name="Google Shape;655;p48"/>
            <p:cNvSpPr/>
            <p:nvPr/>
          </p:nvSpPr>
          <p:spPr>
            <a:xfrm>
              <a:off x="5440750" y="1669400"/>
              <a:ext cx="804475" cy="804025"/>
            </a:xfrm>
            <a:custGeom>
              <a:avLst/>
              <a:gdLst/>
              <a:ahLst/>
              <a:cxnLst/>
              <a:rect l="l" t="t" r="r" b="b"/>
              <a:pathLst>
                <a:path w="32179" h="32161" extrusionOk="0">
                  <a:moveTo>
                    <a:pt x="447" y="16081"/>
                  </a:moveTo>
                  <a:lnTo>
                    <a:pt x="16081" y="31714"/>
                  </a:lnTo>
                  <a:lnTo>
                    <a:pt x="31732" y="16081"/>
                  </a:lnTo>
                  <a:lnTo>
                    <a:pt x="16081" y="429"/>
                  </a:lnTo>
                  <a:close/>
                  <a:moveTo>
                    <a:pt x="16081" y="32160"/>
                  </a:moveTo>
                  <a:lnTo>
                    <a:pt x="1" y="16081"/>
                  </a:lnTo>
                  <a:lnTo>
                    <a:pt x="16081" y="1"/>
                  </a:lnTo>
                  <a:lnTo>
                    <a:pt x="32179" y="1608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" name="Google Shape;656;p48"/>
            <p:cNvSpPr/>
            <p:nvPr/>
          </p:nvSpPr>
          <p:spPr>
            <a:xfrm>
              <a:off x="5607800" y="1669400"/>
              <a:ext cx="804475" cy="804025"/>
            </a:xfrm>
            <a:custGeom>
              <a:avLst/>
              <a:gdLst/>
              <a:ahLst/>
              <a:cxnLst/>
              <a:rect l="l" t="t" r="r" b="b"/>
              <a:pathLst>
                <a:path w="32179" h="32161" extrusionOk="0">
                  <a:moveTo>
                    <a:pt x="447" y="16081"/>
                  </a:moveTo>
                  <a:lnTo>
                    <a:pt x="16080" y="31714"/>
                  </a:lnTo>
                  <a:lnTo>
                    <a:pt x="31731" y="16081"/>
                  </a:lnTo>
                  <a:lnTo>
                    <a:pt x="16080" y="429"/>
                  </a:lnTo>
                  <a:close/>
                  <a:moveTo>
                    <a:pt x="16080" y="32160"/>
                  </a:moveTo>
                  <a:lnTo>
                    <a:pt x="0" y="16081"/>
                  </a:lnTo>
                  <a:lnTo>
                    <a:pt x="16080" y="1"/>
                  </a:lnTo>
                  <a:lnTo>
                    <a:pt x="32178" y="1608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" name="Google Shape;657;p48"/>
            <p:cNvSpPr/>
            <p:nvPr/>
          </p:nvSpPr>
          <p:spPr>
            <a:xfrm>
              <a:off x="5584525" y="1669400"/>
              <a:ext cx="804000" cy="804025"/>
            </a:xfrm>
            <a:custGeom>
              <a:avLst/>
              <a:gdLst/>
              <a:ahLst/>
              <a:cxnLst/>
              <a:rect l="l" t="t" r="r" b="b"/>
              <a:pathLst>
                <a:path w="32160" h="32161" extrusionOk="0">
                  <a:moveTo>
                    <a:pt x="447" y="16081"/>
                  </a:moveTo>
                  <a:lnTo>
                    <a:pt x="16080" y="31714"/>
                  </a:lnTo>
                  <a:lnTo>
                    <a:pt x="31732" y="16081"/>
                  </a:lnTo>
                  <a:lnTo>
                    <a:pt x="16080" y="429"/>
                  </a:lnTo>
                  <a:close/>
                  <a:moveTo>
                    <a:pt x="16080" y="32160"/>
                  </a:moveTo>
                  <a:lnTo>
                    <a:pt x="1" y="16081"/>
                  </a:lnTo>
                  <a:lnTo>
                    <a:pt x="16080" y="1"/>
                  </a:lnTo>
                  <a:lnTo>
                    <a:pt x="32160" y="1608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" name="Google Shape;658;p48"/>
            <p:cNvSpPr/>
            <p:nvPr/>
          </p:nvSpPr>
          <p:spPr>
            <a:xfrm>
              <a:off x="5561275" y="1669400"/>
              <a:ext cx="804000" cy="804025"/>
            </a:xfrm>
            <a:custGeom>
              <a:avLst/>
              <a:gdLst/>
              <a:ahLst/>
              <a:cxnLst/>
              <a:rect l="l" t="t" r="r" b="b"/>
              <a:pathLst>
                <a:path w="32160" h="32161" extrusionOk="0">
                  <a:moveTo>
                    <a:pt x="428" y="16081"/>
                  </a:moveTo>
                  <a:lnTo>
                    <a:pt x="16080" y="31714"/>
                  </a:lnTo>
                  <a:lnTo>
                    <a:pt x="31713" y="16081"/>
                  </a:lnTo>
                  <a:lnTo>
                    <a:pt x="16080" y="429"/>
                  </a:lnTo>
                  <a:close/>
                  <a:moveTo>
                    <a:pt x="16080" y="32160"/>
                  </a:moveTo>
                  <a:lnTo>
                    <a:pt x="0" y="16081"/>
                  </a:lnTo>
                  <a:lnTo>
                    <a:pt x="16080" y="1"/>
                  </a:lnTo>
                  <a:lnTo>
                    <a:pt x="32159" y="1608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" name="Google Shape;659;p48"/>
            <p:cNvSpPr/>
            <p:nvPr/>
          </p:nvSpPr>
          <p:spPr>
            <a:xfrm>
              <a:off x="5537525" y="1669400"/>
              <a:ext cx="804025" cy="804025"/>
            </a:xfrm>
            <a:custGeom>
              <a:avLst/>
              <a:gdLst/>
              <a:ahLst/>
              <a:cxnLst/>
              <a:rect l="l" t="t" r="r" b="b"/>
              <a:pathLst>
                <a:path w="32161" h="32161" extrusionOk="0">
                  <a:moveTo>
                    <a:pt x="448" y="16081"/>
                  </a:moveTo>
                  <a:lnTo>
                    <a:pt x="16081" y="31714"/>
                  </a:lnTo>
                  <a:lnTo>
                    <a:pt x="31732" y="16081"/>
                  </a:lnTo>
                  <a:lnTo>
                    <a:pt x="16081" y="429"/>
                  </a:lnTo>
                  <a:close/>
                  <a:moveTo>
                    <a:pt x="16081" y="32160"/>
                  </a:moveTo>
                  <a:lnTo>
                    <a:pt x="1" y="16081"/>
                  </a:lnTo>
                  <a:lnTo>
                    <a:pt x="16081" y="1"/>
                  </a:lnTo>
                  <a:lnTo>
                    <a:pt x="32160" y="1608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48"/>
            <p:cNvSpPr/>
            <p:nvPr/>
          </p:nvSpPr>
          <p:spPr>
            <a:xfrm>
              <a:off x="6167975" y="2118400"/>
              <a:ext cx="150775" cy="151225"/>
            </a:xfrm>
            <a:custGeom>
              <a:avLst/>
              <a:gdLst/>
              <a:ahLst/>
              <a:cxnLst/>
              <a:rect l="l" t="t" r="r" b="b"/>
              <a:pathLst>
                <a:path w="6031" h="6049" extrusionOk="0">
                  <a:moveTo>
                    <a:pt x="3015" y="0"/>
                  </a:moveTo>
                  <a:lnTo>
                    <a:pt x="0" y="3015"/>
                  </a:lnTo>
                  <a:lnTo>
                    <a:pt x="3015" y="6049"/>
                  </a:lnTo>
                  <a:lnTo>
                    <a:pt x="6030" y="3015"/>
                  </a:lnTo>
                  <a:lnTo>
                    <a:pt x="3015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1" name="Google Shape;661;p48"/>
            <p:cNvSpPr/>
            <p:nvPr/>
          </p:nvSpPr>
          <p:spPr>
            <a:xfrm>
              <a:off x="6162400" y="2112825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6477" h="6477" extrusionOk="0">
                  <a:moveTo>
                    <a:pt x="428" y="3238"/>
                  </a:moveTo>
                  <a:lnTo>
                    <a:pt x="3238" y="6049"/>
                  </a:lnTo>
                  <a:lnTo>
                    <a:pt x="6030" y="3238"/>
                  </a:lnTo>
                  <a:lnTo>
                    <a:pt x="3238" y="447"/>
                  </a:lnTo>
                  <a:close/>
                  <a:moveTo>
                    <a:pt x="3238" y="6477"/>
                  </a:moveTo>
                  <a:lnTo>
                    <a:pt x="0" y="3238"/>
                  </a:lnTo>
                  <a:lnTo>
                    <a:pt x="3238" y="0"/>
                  </a:lnTo>
                  <a:lnTo>
                    <a:pt x="6477" y="3238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" name="Google Shape;662;p48"/>
            <p:cNvSpPr/>
            <p:nvPr/>
          </p:nvSpPr>
          <p:spPr>
            <a:xfrm>
              <a:off x="6190775" y="2141200"/>
              <a:ext cx="105175" cy="105175"/>
            </a:xfrm>
            <a:custGeom>
              <a:avLst/>
              <a:gdLst/>
              <a:ahLst/>
              <a:cxnLst/>
              <a:rect l="l" t="t" r="r" b="b"/>
              <a:pathLst>
                <a:path w="4207" h="4207" extrusionOk="0">
                  <a:moveTo>
                    <a:pt x="428" y="2103"/>
                  </a:moveTo>
                  <a:lnTo>
                    <a:pt x="2103" y="3778"/>
                  </a:lnTo>
                  <a:lnTo>
                    <a:pt x="3760" y="2103"/>
                  </a:lnTo>
                  <a:lnTo>
                    <a:pt x="2103" y="447"/>
                  </a:lnTo>
                  <a:close/>
                  <a:moveTo>
                    <a:pt x="2103" y="4206"/>
                  </a:moveTo>
                  <a:lnTo>
                    <a:pt x="0" y="2103"/>
                  </a:lnTo>
                  <a:lnTo>
                    <a:pt x="2103" y="0"/>
                  </a:lnTo>
                  <a:lnTo>
                    <a:pt x="4206" y="2103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48"/>
            <p:cNvSpPr/>
            <p:nvPr/>
          </p:nvSpPr>
          <p:spPr>
            <a:xfrm>
              <a:off x="5774825" y="2299850"/>
              <a:ext cx="309425" cy="309425"/>
            </a:xfrm>
            <a:custGeom>
              <a:avLst/>
              <a:gdLst/>
              <a:ahLst/>
              <a:cxnLst/>
              <a:rect l="l" t="t" r="r" b="b"/>
              <a:pathLst>
                <a:path w="12377" h="12377" extrusionOk="0">
                  <a:moveTo>
                    <a:pt x="6179" y="1"/>
                  </a:moveTo>
                  <a:lnTo>
                    <a:pt x="0" y="6179"/>
                  </a:lnTo>
                  <a:lnTo>
                    <a:pt x="6179" y="12377"/>
                  </a:lnTo>
                  <a:lnTo>
                    <a:pt x="12377" y="6179"/>
                  </a:lnTo>
                  <a:lnTo>
                    <a:pt x="617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5" name="Google Shape;665;p49"/>
          <p:cNvGrpSpPr/>
          <p:nvPr/>
        </p:nvGrpSpPr>
        <p:grpSpPr>
          <a:xfrm>
            <a:off x="2787991" y="1287889"/>
            <a:ext cx="3563418" cy="3276021"/>
            <a:chOff x="4765450" y="2817950"/>
            <a:chExt cx="894275" cy="822150"/>
          </a:xfrm>
        </p:grpSpPr>
        <p:sp>
          <p:nvSpPr>
            <p:cNvPr id="666" name="Google Shape;666;p49"/>
            <p:cNvSpPr/>
            <p:nvPr/>
          </p:nvSpPr>
          <p:spPr>
            <a:xfrm>
              <a:off x="4837550" y="2817950"/>
              <a:ext cx="822175" cy="822150"/>
            </a:xfrm>
            <a:custGeom>
              <a:avLst/>
              <a:gdLst/>
              <a:ahLst/>
              <a:cxnLst/>
              <a:rect l="l" t="t" r="r" b="b"/>
              <a:pathLst>
                <a:path w="32887" h="32886" extrusionOk="0">
                  <a:moveTo>
                    <a:pt x="429" y="16452"/>
                  </a:moveTo>
                  <a:lnTo>
                    <a:pt x="16434" y="32458"/>
                  </a:lnTo>
                  <a:lnTo>
                    <a:pt x="32439" y="16452"/>
                  </a:lnTo>
                  <a:lnTo>
                    <a:pt x="16434" y="447"/>
                  </a:lnTo>
                  <a:close/>
                  <a:moveTo>
                    <a:pt x="16434" y="32886"/>
                  </a:moveTo>
                  <a:lnTo>
                    <a:pt x="1" y="16452"/>
                  </a:lnTo>
                  <a:lnTo>
                    <a:pt x="16434" y="1"/>
                  </a:lnTo>
                  <a:lnTo>
                    <a:pt x="32886" y="16452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" name="Google Shape;667;p49"/>
            <p:cNvSpPr/>
            <p:nvPr/>
          </p:nvSpPr>
          <p:spPr>
            <a:xfrm>
              <a:off x="4813375" y="2817950"/>
              <a:ext cx="822150" cy="822150"/>
            </a:xfrm>
            <a:custGeom>
              <a:avLst/>
              <a:gdLst/>
              <a:ahLst/>
              <a:cxnLst/>
              <a:rect l="l" t="t" r="r" b="b"/>
              <a:pathLst>
                <a:path w="32886" h="32886" extrusionOk="0">
                  <a:moveTo>
                    <a:pt x="447" y="16452"/>
                  </a:moveTo>
                  <a:lnTo>
                    <a:pt x="16452" y="32458"/>
                  </a:lnTo>
                  <a:lnTo>
                    <a:pt x="32457" y="16452"/>
                  </a:lnTo>
                  <a:lnTo>
                    <a:pt x="16452" y="447"/>
                  </a:lnTo>
                  <a:close/>
                  <a:moveTo>
                    <a:pt x="16452" y="32886"/>
                  </a:moveTo>
                  <a:lnTo>
                    <a:pt x="0" y="16452"/>
                  </a:lnTo>
                  <a:lnTo>
                    <a:pt x="16452" y="1"/>
                  </a:lnTo>
                  <a:lnTo>
                    <a:pt x="32885" y="16452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49"/>
            <p:cNvSpPr/>
            <p:nvPr/>
          </p:nvSpPr>
          <p:spPr>
            <a:xfrm>
              <a:off x="4789625" y="2817950"/>
              <a:ext cx="822175" cy="822150"/>
            </a:xfrm>
            <a:custGeom>
              <a:avLst/>
              <a:gdLst/>
              <a:ahLst/>
              <a:cxnLst/>
              <a:rect l="l" t="t" r="r" b="b"/>
              <a:pathLst>
                <a:path w="32887" h="32886" extrusionOk="0">
                  <a:moveTo>
                    <a:pt x="429" y="16452"/>
                  </a:moveTo>
                  <a:lnTo>
                    <a:pt x="16434" y="32458"/>
                  </a:lnTo>
                  <a:lnTo>
                    <a:pt x="32440" y="16452"/>
                  </a:lnTo>
                  <a:lnTo>
                    <a:pt x="16434" y="447"/>
                  </a:lnTo>
                  <a:close/>
                  <a:moveTo>
                    <a:pt x="16434" y="32886"/>
                  </a:moveTo>
                  <a:lnTo>
                    <a:pt x="1" y="16452"/>
                  </a:lnTo>
                  <a:lnTo>
                    <a:pt x="16434" y="1"/>
                  </a:lnTo>
                  <a:lnTo>
                    <a:pt x="32886" y="16452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" name="Google Shape;669;p49"/>
            <p:cNvSpPr/>
            <p:nvPr/>
          </p:nvSpPr>
          <p:spPr>
            <a:xfrm>
              <a:off x="4765450" y="2817950"/>
              <a:ext cx="822150" cy="822150"/>
            </a:xfrm>
            <a:custGeom>
              <a:avLst/>
              <a:gdLst/>
              <a:ahLst/>
              <a:cxnLst/>
              <a:rect l="l" t="t" r="r" b="b"/>
              <a:pathLst>
                <a:path w="32886" h="32886" extrusionOk="0">
                  <a:moveTo>
                    <a:pt x="447" y="16452"/>
                  </a:moveTo>
                  <a:lnTo>
                    <a:pt x="16452" y="32458"/>
                  </a:lnTo>
                  <a:lnTo>
                    <a:pt x="32457" y="16452"/>
                  </a:lnTo>
                  <a:lnTo>
                    <a:pt x="16452" y="447"/>
                  </a:lnTo>
                  <a:close/>
                  <a:moveTo>
                    <a:pt x="16452" y="32886"/>
                  </a:moveTo>
                  <a:lnTo>
                    <a:pt x="0" y="16452"/>
                  </a:lnTo>
                  <a:lnTo>
                    <a:pt x="16452" y="1"/>
                  </a:lnTo>
                  <a:lnTo>
                    <a:pt x="32885" y="16452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0" name="Google Shape;670;p49"/>
          <p:cNvGrpSpPr/>
          <p:nvPr/>
        </p:nvGrpSpPr>
        <p:grpSpPr>
          <a:xfrm>
            <a:off x="7185910" y="-217751"/>
            <a:ext cx="2872292" cy="2378232"/>
            <a:chOff x="2210400" y="2558550"/>
            <a:chExt cx="971025" cy="804000"/>
          </a:xfrm>
        </p:grpSpPr>
        <p:sp>
          <p:nvSpPr>
            <p:cNvPr id="671" name="Google Shape;671;p49"/>
            <p:cNvSpPr/>
            <p:nvPr/>
          </p:nvSpPr>
          <p:spPr>
            <a:xfrm>
              <a:off x="2280650" y="2558550"/>
              <a:ext cx="804000" cy="804000"/>
            </a:xfrm>
            <a:custGeom>
              <a:avLst/>
              <a:gdLst/>
              <a:ahLst/>
              <a:cxnLst/>
              <a:rect l="l" t="t" r="r" b="b"/>
              <a:pathLst>
                <a:path w="32160" h="32160" extrusionOk="0">
                  <a:moveTo>
                    <a:pt x="428" y="16080"/>
                  </a:moveTo>
                  <a:lnTo>
                    <a:pt x="16080" y="31731"/>
                  </a:lnTo>
                  <a:lnTo>
                    <a:pt x="31713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0" y="16080"/>
                  </a:lnTo>
                  <a:lnTo>
                    <a:pt x="16080" y="0"/>
                  </a:lnTo>
                  <a:lnTo>
                    <a:pt x="32160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" name="Google Shape;672;p49"/>
            <p:cNvSpPr/>
            <p:nvPr/>
          </p:nvSpPr>
          <p:spPr>
            <a:xfrm>
              <a:off x="2256925" y="2558550"/>
              <a:ext cx="804475" cy="804000"/>
            </a:xfrm>
            <a:custGeom>
              <a:avLst/>
              <a:gdLst/>
              <a:ahLst/>
              <a:cxnLst/>
              <a:rect l="l" t="t" r="r" b="b"/>
              <a:pathLst>
                <a:path w="32179" h="32160" extrusionOk="0">
                  <a:moveTo>
                    <a:pt x="447" y="16080"/>
                  </a:moveTo>
                  <a:lnTo>
                    <a:pt x="16080" y="31731"/>
                  </a:lnTo>
                  <a:lnTo>
                    <a:pt x="31732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0" y="16080"/>
                  </a:lnTo>
                  <a:lnTo>
                    <a:pt x="16080" y="0"/>
                  </a:lnTo>
                  <a:lnTo>
                    <a:pt x="32178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49"/>
            <p:cNvSpPr/>
            <p:nvPr/>
          </p:nvSpPr>
          <p:spPr>
            <a:xfrm>
              <a:off x="2233650" y="2558550"/>
              <a:ext cx="804025" cy="804000"/>
            </a:xfrm>
            <a:custGeom>
              <a:avLst/>
              <a:gdLst/>
              <a:ahLst/>
              <a:cxnLst/>
              <a:rect l="l" t="t" r="r" b="b"/>
              <a:pathLst>
                <a:path w="32161" h="32160" extrusionOk="0">
                  <a:moveTo>
                    <a:pt x="447" y="16080"/>
                  </a:moveTo>
                  <a:lnTo>
                    <a:pt x="16080" y="31731"/>
                  </a:lnTo>
                  <a:lnTo>
                    <a:pt x="31732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1" y="16080"/>
                  </a:lnTo>
                  <a:lnTo>
                    <a:pt x="16080" y="0"/>
                  </a:lnTo>
                  <a:lnTo>
                    <a:pt x="32160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49"/>
            <p:cNvSpPr/>
            <p:nvPr/>
          </p:nvSpPr>
          <p:spPr>
            <a:xfrm>
              <a:off x="2210400" y="2558550"/>
              <a:ext cx="804000" cy="804000"/>
            </a:xfrm>
            <a:custGeom>
              <a:avLst/>
              <a:gdLst/>
              <a:ahLst/>
              <a:cxnLst/>
              <a:rect l="l" t="t" r="r" b="b"/>
              <a:pathLst>
                <a:path w="32160" h="32160" extrusionOk="0">
                  <a:moveTo>
                    <a:pt x="428" y="16080"/>
                  </a:moveTo>
                  <a:lnTo>
                    <a:pt x="16080" y="31731"/>
                  </a:lnTo>
                  <a:lnTo>
                    <a:pt x="31713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0" y="16080"/>
                  </a:lnTo>
                  <a:lnTo>
                    <a:pt x="16080" y="0"/>
                  </a:lnTo>
                  <a:lnTo>
                    <a:pt x="32160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49"/>
            <p:cNvSpPr/>
            <p:nvPr/>
          </p:nvSpPr>
          <p:spPr>
            <a:xfrm>
              <a:off x="2377425" y="2558550"/>
              <a:ext cx="804000" cy="804000"/>
            </a:xfrm>
            <a:custGeom>
              <a:avLst/>
              <a:gdLst/>
              <a:ahLst/>
              <a:cxnLst/>
              <a:rect l="l" t="t" r="r" b="b"/>
              <a:pathLst>
                <a:path w="32160" h="32160" extrusionOk="0">
                  <a:moveTo>
                    <a:pt x="428" y="16080"/>
                  </a:moveTo>
                  <a:lnTo>
                    <a:pt x="16080" y="31731"/>
                  </a:lnTo>
                  <a:lnTo>
                    <a:pt x="31713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0" y="16080"/>
                  </a:lnTo>
                  <a:lnTo>
                    <a:pt x="16080" y="0"/>
                  </a:lnTo>
                  <a:lnTo>
                    <a:pt x="32160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" name="Google Shape;676;p49"/>
            <p:cNvSpPr/>
            <p:nvPr/>
          </p:nvSpPr>
          <p:spPr>
            <a:xfrm>
              <a:off x="2353700" y="2558550"/>
              <a:ext cx="804000" cy="804000"/>
            </a:xfrm>
            <a:custGeom>
              <a:avLst/>
              <a:gdLst/>
              <a:ahLst/>
              <a:cxnLst/>
              <a:rect l="l" t="t" r="r" b="b"/>
              <a:pathLst>
                <a:path w="32160" h="32160" extrusionOk="0">
                  <a:moveTo>
                    <a:pt x="447" y="16080"/>
                  </a:moveTo>
                  <a:lnTo>
                    <a:pt x="16080" y="31731"/>
                  </a:lnTo>
                  <a:lnTo>
                    <a:pt x="31732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0" y="16080"/>
                  </a:lnTo>
                  <a:lnTo>
                    <a:pt x="16080" y="0"/>
                  </a:lnTo>
                  <a:lnTo>
                    <a:pt x="32160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49"/>
            <p:cNvSpPr/>
            <p:nvPr/>
          </p:nvSpPr>
          <p:spPr>
            <a:xfrm>
              <a:off x="2330425" y="2558550"/>
              <a:ext cx="804025" cy="804000"/>
            </a:xfrm>
            <a:custGeom>
              <a:avLst/>
              <a:gdLst/>
              <a:ahLst/>
              <a:cxnLst/>
              <a:rect l="l" t="t" r="r" b="b"/>
              <a:pathLst>
                <a:path w="32161" h="32160" extrusionOk="0">
                  <a:moveTo>
                    <a:pt x="429" y="16080"/>
                  </a:moveTo>
                  <a:lnTo>
                    <a:pt x="16080" y="31731"/>
                  </a:lnTo>
                  <a:lnTo>
                    <a:pt x="31713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1" y="16080"/>
                  </a:lnTo>
                  <a:lnTo>
                    <a:pt x="16080" y="0"/>
                  </a:lnTo>
                  <a:lnTo>
                    <a:pt x="32160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8" name="Google Shape;678;p49"/>
            <p:cNvSpPr/>
            <p:nvPr/>
          </p:nvSpPr>
          <p:spPr>
            <a:xfrm>
              <a:off x="2306700" y="2558550"/>
              <a:ext cx="804475" cy="804000"/>
            </a:xfrm>
            <a:custGeom>
              <a:avLst/>
              <a:gdLst/>
              <a:ahLst/>
              <a:cxnLst/>
              <a:rect l="l" t="t" r="r" b="b"/>
              <a:pathLst>
                <a:path w="32179" h="32160" extrusionOk="0">
                  <a:moveTo>
                    <a:pt x="447" y="16080"/>
                  </a:moveTo>
                  <a:lnTo>
                    <a:pt x="16099" y="31731"/>
                  </a:lnTo>
                  <a:lnTo>
                    <a:pt x="31732" y="16080"/>
                  </a:lnTo>
                  <a:lnTo>
                    <a:pt x="16099" y="428"/>
                  </a:lnTo>
                  <a:close/>
                  <a:moveTo>
                    <a:pt x="16099" y="32159"/>
                  </a:moveTo>
                  <a:lnTo>
                    <a:pt x="1" y="16080"/>
                  </a:lnTo>
                  <a:lnTo>
                    <a:pt x="16099" y="0"/>
                  </a:lnTo>
                  <a:lnTo>
                    <a:pt x="32179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9" name="Google Shape;679;p49"/>
          <p:cNvGrpSpPr/>
          <p:nvPr/>
        </p:nvGrpSpPr>
        <p:grpSpPr>
          <a:xfrm flipH="1">
            <a:off x="8813326" y="-9"/>
            <a:ext cx="849275" cy="848250"/>
            <a:chOff x="8751122" y="1283566"/>
            <a:chExt cx="849275" cy="848250"/>
          </a:xfrm>
        </p:grpSpPr>
        <p:sp>
          <p:nvSpPr>
            <p:cNvPr id="680" name="Google Shape;680;p49"/>
            <p:cNvSpPr/>
            <p:nvPr/>
          </p:nvSpPr>
          <p:spPr>
            <a:xfrm flipH="1">
              <a:off x="8763662" y="1295866"/>
              <a:ext cx="823936" cy="823879"/>
            </a:xfrm>
            <a:custGeom>
              <a:avLst/>
              <a:gdLst/>
              <a:ahLst/>
              <a:cxnLst/>
              <a:rect l="l" t="t" r="r" b="b"/>
              <a:pathLst>
                <a:path w="14462" h="14461" extrusionOk="0">
                  <a:moveTo>
                    <a:pt x="7222" y="0"/>
                  </a:moveTo>
                  <a:lnTo>
                    <a:pt x="1" y="7221"/>
                  </a:lnTo>
                  <a:lnTo>
                    <a:pt x="7222" y="14461"/>
                  </a:lnTo>
                  <a:lnTo>
                    <a:pt x="14461" y="7221"/>
                  </a:lnTo>
                  <a:lnTo>
                    <a:pt x="7222" y="0"/>
                  </a:lnTo>
                  <a:close/>
                </a:path>
              </a:pathLst>
            </a:custGeom>
            <a:gradFill>
              <a:gsLst>
                <a:gs pos="0">
                  <a:srgbClr val="4E29AA"/>
                </a:gs>
                <a:gs pos="100000">
                  <a:srgbClr val="1F133E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81" name="Google Shape;681;p49"/>
            <p:cNvGrpSpPr/>
            <p:nvPr/>
          </p:nvGrpSpPr>
          <p:grpSpPr>
            <a:xfrm flipH="1">
              <a:off x="8751122" y="1283566"/>
              <a:ext cx="849275" cy="848250"/>
              <a:chOff x="2651171" y="2397773"/>
              <a:chExt cx="2099568" cy="2097033"/>
            </a:xfrm>
          </p:grpSpPr>
          <p:sp>
            <p:nvSpPr>
              <p:cNvPr id="682" name="Google Shape;682;p49"/>
              <p:cNvSpPr/>
              <p:nvPr/>
            </p:nvSpPr>
            <p:spPr>
              <a:xfrm>
                <a:off x="2651171" y="2397773"/>
                <a:ext cx="2099568" cy="2097033"/>
              </a:xfrm>
              <a:custGeom>
                <a:avLst/>
                <a:gdLst/>
                <a:ahLst/>
                <a:cxnLst/>
                <a:rect l="l" t="t" r="r" b="b"/>
                <a:pathLst>
                  <a:path w="14908" h="14890" extrusionOk="0">
                    <a:moveTo>
                      <a:pt x="447" y="7445"/>
                    </a:moveTo>
                    <a:lnTo>
                      <a:pt x="7445" y="14461"/>
                    </a:lnTo>
                    <a:lnTo>
                      <a:pt x="14461" y="7445"/>
                    </a:lnTo>
                    <a:lnTo>
                      <a:pt x="7445" y="429"/>
                    </a:lnTo>
                    <a:close/>
                    <a:moveTo>
                      <a:pt x="7445" y="14889"/>
                    </a:moveTo>
                    <a:lnTo>
                      <a:pt x="0" y="7445"/>
                    </a:lnTo>
                    <a:lnTo>
                      <a:pt x="7445" y="1"/>
                    </a:lnTo>
                    <a:lnTo>
                      <a:pt x="14908" y="7445"/>
                    </a:lnTo>
                    <a:close/>
                  </a:path>
                </a:pathLst>
              </a:custGeom>
              <a:gradFill>
                <a:gsLst>
                  <a:gs pos="0">
                    <a:srgbClr val="674EA7"/>
                  </a:gs>
                  <a:gs pos="100000">
                    <a:srgbClr val="351C75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3" name="Google Shape;683;p49"/>
              <p:cNvSpPr/>
              <p:nvPr/>
            </p:nvSpPr>
            <p:spPr>
              <a:xfrm>
                <a:off x="3033817" y="2780418"/>
                <a:ext cx="1334271" cy="1334271"/>
              </a:xfrm>
              <a:custGeom>
                <a:avLst/>
                <a:gdLst/>
                <a:ahLst/>
                <a:cxnLst/>
                <a:rect l="l" t="t" r="r" b="b"/>
                <a:pathLst>
                  <a:path w="9474" h="9474" extrusionOk="0">
                    <a:moveTo>
                      <a:pt x="429" y="4728"/>
                    </a:moveTo>
                    <a:lnTo>
                      <a:pt x="4728" y="9027"/>
                    </a:lnTo>
                    <a:lnTo>
                      <a:pt x="9027" y="4728"/>
                    </a:lnTo>
                    <a:lnTo>
                      <a:pt x="4728" y="429"/>
                    </a:lnTo>
                    <a:close/>
                    <a:moveTo>
                      <a:pt x="4728" y="9474"/>
                    </a:moveTo>
                    <a:lnTo>
                      <a:pt x="1" y="4728"/>
                    </a:lnTo>
                    <a:lnTo>
                      <a:pt x="4728" y="1"/>
                    </a:lnTo>
                    <a:lnTo>
                      <a:pt x="9473" y="4728"/>
                    </a:lnTo>
                    <a:close/>
                  </a:path>
                </a:pathLst>
              </a:custGeom>
              <a:gradFill>
                <a:gsLst>
                  <a:gs pos="0">
                    <a:srgbClr val="674EA7"/>
                  </a:gs>
                  <a:gs pos="100000">
                    <a:srgbClr val="351C75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684" name="Google Shape;684;p49"/>
          <p:cNvGrpSpPr/>
          <p:nvPr/>
        </p:nvGrpSpPr>
        <p:grpSpPr>
          <a:xfrm>
            <a:off x="-259090" y="4167881"/>
            <a:ext cx="1142271" cy="1145681"/>
            <a:chOff x="6167975" y="2118400"/>
            <a:chExt cx="150775" cy="151225"/>
          </a:xfrm>
        </p:grpSpPr>
        <p:sp>
          <p:nvSpPr>
            <p:cNvPr id="685" name="Google Shape;685;p49"/>
            <p:cNvSpPr/>
            <p:nvPr/>
          </p:nvSpPr>
          <p:spPr>
            <a:xfrm>
              <a:off x="6167975" y="2118400"/>
              <a:ext cx="150775" cy="151225"/>
            </a:xfrm>
            <a:custGeom>
              <a:avLst/>
              <a:gdLst/>
              <a:ahLst/>
              <a:cxnLst/>
              <a:rect l="l" t="t" r="r" b="b"/>
              <a:pathLst>
                <a:path w="6031" h="6049" extrusionOk="0">
                  <a:moveTo>
                    <a:pt x="3015" y="0"/>
                  </a:moveTo>
                  <a:lnTo>
                    <a:pt x="0" y="3015"/>
                  </a:lnTo>
                  <a:lnTo>
                    <a:pt x="3015" y="6049"/>
                  </a:lnTo>
                  <a:lnTo>
                    <a:pt x="6030" y="3015"/>
                  </a:lnTo>
                  <a:lnTo>
                    <a:pt x="3015" y="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6" name="Google Shape;686;p49"/>
            <p:cNvSpPr/>
            <p:nvPr/>
          </p:nvSpPr>
          <p:spPr>
            <a:xfrm>
              <a:off x="6190775" y="2141200"/>
              <a:ext cx="105175" cy="105175"/>
            </a:xfrm>
            <a:custGeom>
              <a:avLst/>
              <a:gdLst/>
              <a:ahLst/>
              <a:cxnLst/>
              <a:rect l="l" t="t" r="r" b="b"/>
              <a:pathLst>
                <a:path w="4207" h="4207" extrusionOk="0">
                  <a:moveTo>
                    <a:pt x="428" y="2103"/>
                  </a:moveTo>
                  <a:lnTo>
                    <a:pt x="2103" y="3778"/>
                  </a:lnTo>
                  <a:lnTo>
                    <a:pt x="3760" y="2103"/>
                  </a:lnTo>
                  <a:lnTo>
                    <a:pt x="2103" y="447"/>
                  </a:lnTo>
                  <a:close/>
                  <a:moveTo>
                    <a:pt x="2103" y="4206"/>
                  </a:moveTo>
                  <a:lnTo>
                    <a:pt x="0" y="2103"/>
                  </a:lnTo>
                  <a:lnTo>
                    <a:pt x="2103" y="0"/>
                  </a:lnTo>
                  <a:lnTo>
                    <a:pt x="4206" y="2103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87" name="Google Shape;687;p49"/>
          <p:cNvGrpSpPr/>
          <p:nvPr/>
        </p:nvGrpSpPr>
        <p:grpSpPr>
          <a:xfrm>
            <a:off x="-269226" y="3517179"/>
            <a:ext cx="1162531" cy="1161127"/>
            <a:chOff x="2651171" y="2397773"/>
            <a:chExt cx="2099568" cy="2097033"/>
          </a:xfrm>
        </p:grpSpPr>
        <p:sp>
          <p:nvSpPr>
            <p:cNvPr id="688" name="Google Shape;688;p49"/>
            <p:cNvSpPr/>
            <p:nvPr/>
          </p:nvSpPr>
          <p:spPr>
            <a:xfrm>
              <a:off x="2651171" y="2397773"/>
              <a:ext cx="2099568" cy="2097033"/>
            </a:xfrm>
            <a:custGeom>
              <a:avLst/>
              <a:gdLst/>
              <a:ahLst/>
              <a:cxnLst/>
              <a:rect l="l" t="t" r="r" b="b"/>
              <a:pathLst>
                <a:path w="14908" h="14890" extrusionOk="0">
                  <a:moveTo>
                    <a:pt x="447" y="7445"/>
                  </a:moveTo>
                  <a:lnTo>
                    <a:pt x="7445" y="14461"/>
                  </a:lnTo>
                  <a:lnTo>
                    <a:pt x="14461" y="7445"/>
                  </a:lnTo>
                  <a:lnTo>
                    <a:pt x="7445" y="429"/>
                  </a:lnTo>
                  <a:close/>
                  <a:moveTo>
                    <a:pt x="7445" y="14889"/>
                  </a:moveTo>
                  <a:lnTo>
                    <a:pt x="0" y="7445"/>
                  </a:lnTo>
                  <a:lnTo>
                    <a:pt x="7445" y="1"/>
                  </a:lnTo>
                  <a:lnTo>
                    <a:pt x="14908" y="7445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00FFFF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" name="Google Shape;689;p49"/>
            <p:cNvSpPr/>
            <p:nvPr/>
          </p:nvSpPr>
          <p:spPr>
            <a:xfrm>
              <a:off x="3033817" y="2780418"/>
              <a:ext cx="1334271" cy="1334271"/>
            </a:xfrm>
            <a:custGeom>
              <a:avLst/>
              <a:gdLst/>
              <a:ahLst/>
              <a:cxnLst/>
              <a:rect l="l" t="t" r="r" b="b"/>
              <a:pathLst>
                <a:path w="9474" h="9474" extrusionOk="0">
                  <a:moveTo>
                    <a:pt x="429" y="4728"/>
                  </a:moveTo>
                  <a:lnTo>
                    <a:pt x="4728" y="9027"/>
                  </a:lnTo>
                  <a:lnTo>
                    <a:pt x="9027" y="4728"/>
                  </a:lnTo>
                  <a:lnTo>
                    <a:pt x="4728" y="429"/>
                  </a:lnTo>
                  <a:close/>
                  <a:moveTo>
                    <a:pt x="4728" y="9474"/>
                  </a:moveTo>
                  <a:lnTo>
                    <a:pt x="1" y="4728"/>
                  </a:lnTo>
                  <a:lnTo>
                    <a:pt x="4728" y="1"/>
                  </a:lnTo>
                  <a:lnTo>
                    <a:pt x="9473" y="4728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00FFFF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90" name="Google Shape;690;p49"/>
          <p:cNvSpPr/>
          <p:nvPr/>
        </p:nvSpPr>
        <p:spPr>
          <a:xfrm>
            <a:off x="7472262" y="127554"/>
            <a:ext cx="823936" cy="823879"/>
          </a:xfrm>
          <a:custGeom>
            <a:avLst/>
            <a:gdLst/>
            <a:ahLst/>
            <a:cxnLst/>
            <a:rect l="l" t="t" r="r" b="b"/>
            <a:pathLst>
              <a:path w="14462" h="14461" extrusionOk="0">
                <a:moveTo>
                  <a:pt x="7222" y="0"/>
                </a:moveTo>
                <a:lnTo>
                  <a:pt x="1" y="7221"/>
                </a:lnTo>
                <a:lnTo>
                  <a:pt x="7222" y="14461"/>
                </a:lnTo>
                <a:lnTo>
                  <a:pt x="14461" y="7221"/>
                </a:lnTo>
                <a:lnTo>
                  <a:pt x="7222" y="0"/>
                </a:lnTo>
                <a:close/>
              </a:path>
            </a:pathLst>
          </a:custGeom>
          <a:gradFill>
            <a:gsLst>
              <a:gs pos="0">
                <a:srgbClr val="4E29AA"/>
              </a:gs>
              <a:gs pos="100000">
                <a:srgbClr val="1F133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1" name="Google Shape;691;p49"/>
          <p:cNvSpPr txBox="1">
            <a:spLocks noGrp="1"/>
          </p:cNvSpPr>
          <p:nvPr>
            <p:ph type="title"/>
          </p:nvPr>
        </p:nvSpPr>
        <p:spPr>
          <a:xfrm>
            <a:off x="883200" y="1287888"/>
            <a:ext cx="21681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1800">
                <a:latin typeface="Space Grotesk Medium"/>
                <a:ea typeface="Space Grotesk Medium"/>
                <a:cs typeface="Space Grotesk Medium"/>
                <a:sym typeface="Space Grotesk Mediu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92" name="Google Shape;692;p49"/>
          <p:cNvSpPr txBox="1">
            <a:spLocks noGrp="1"/>
          </p:cNvSpPr>
          <p:nvPr>
            <p:ph type="subTitle" idx="1"/>
          </p:nvPr>
        </p:nvSpPr>
        <p:spPr>
          <a:xfrm>
            <a:off x="883201" y="1731875"/>
            <a:ext cx="21681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3" name="Google Shape;693;p49"/>
          <p:cNvSpPr txBox="1">
            <a:spLocks noGrp="1"/>
          </p:cNvSpPr>
          <p:nvPr>
            <p:ph type="title" idx="2"/>
          </p:nvPr>
        </p:nvSpPr>
        <p:spPr>
          <a:xfrm>
            <a:off x="883201" y="2445568"/>
            <a:ext cx="21681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1800">
                <a:latin typeface="Space Grotesk Medium"/>
                <a:ea typeface="Space Grotesk Medium"/>
                <a:cs typeface="Space Grotesk Medium"/>
                <a:sym typeface="Space Grotesk Mediu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94" name="Google Shape;694;p49"/>
          <p:cNvSpPr txBox="1">
            <a:spLocks noGrp="1"/>
          </p:cNvSpPr>
          <p:nvPr>
            <p:ph type="subTitle" idx="3"/>
          </p:nvPr>
        </p:nvSpPr>
        <p:spPr>
          <a:xfrm>
            <a:off x="883201" y="2884841"/>
            <a:ext cx="21681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5" name="Google Shape;695;p49"/>
          <p:cNvSpPr txBox="1">
            <a:spLocks noGrp="1"/>
          </p:cNvSpPr>
          <p:nvPr>
            <p:ph type="title" idx="4"/>
          </p:nvPr>
        </p:nvSpPr>
        <p:spPr>
          <a:xfrm>
            <a:off x="883176" y="3577196"/>
            <a:ext cx="21681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1800">
                <a:latin typeface="Space Grotesk Medium"/>
                <a:ea typeface="Space Grotesk Medium"/>
                <a:cs typeface="Space Grotesk Medium"/>
                <a:sym typeface="Space Grotesk Mediu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96" name="Google Shape;696;p49"/>
          <p:cNvSpPr txBox="1">
            <a:spLocks noGrp="1"/>
          </p:cNvSpPr>
          <p:nvPr>
            <p:ph type="subTitle" idx="5"/>
          </p:nvPr>
        </p:nvSpPr>
        <p:spPr>
          <a:xfrm>
            <a:off x="883176" y="4020638"/>
            <a:ext cx="21681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7" name="Google Shape;697;p49"/>
          <p:cNvSpPr txBox="1">
            <a:spLocks noGrp="1"/>
          </p:cNvSpPr>
          <p:nvPr>
            <p:ph type="title" idx="6"/>
          </p:nvPr>
        </p:nvSpPr>
        <p:spPr>
          <a:xfrm>
            <a:off x="713225" y="539500"/>
            <a:ext cx="7717500" cy="5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>
            <a:endParaRPr/>
          </a:p>
        </p:txBody>
      </p:sp>
      <p:sp>
        <p:nvSpPr>
          <p:cNvPr id="698" name="Google Shape;698;p49"/>
          <p:cNvSpPr txBox="1">
            <a:spLocks noGrp="1"/>
          </p:cNvSpPr>
          <p:nvPr>
            <p:ph type="title" idx="7"/>
          </p:nvPr>
        </p:nvSpPr>
        <p:spPr>
          <a:xfrm>
            <a:off x="6092700" y="1287888"/>
            <a:ext cx="21681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1800">
                <a:latin typeface="Space Grotesk Medium"/>
                <a:ea typeface="Space Grotesk Medium"/>
                <a:cs typeface="Space Grotesk Medium"/>
                <a:sym typeface="Space Grotesk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99" name="Google Shape;699;p49"/>
          <p:cNvSpPr txBox="1">
            <a:spLocks noGrp="1"/>
          </p:cNvSpPr>
          <p:nvPr>
            <p:ph type="subTitle" idx="8"/>
          </p:nvPr>
        </p:nvSpPr>
        <p:spPr>
          <a:xfrm>
            <a:off x="6092701" y="1731875"/>
            <a:ext cx="21681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0" name="Google Shape;700;p49"/>
          <p:cNvSpPr txBox="1">
            <a:spLocks noGrp="1"/>
          </p:cNvSpPr>
          <p:nvPr>
            <p:ph type="title" idx="9"/>
          </p:nvPr>
        </p:nvSpPr>
        <p:spPr>
          <a:xfrm>
            <a:off x="6092701" y="2445568"/>
            <a:ext cx="21681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1800">
                <a:latin typeface="Space Grotesk Medium"/>
                <a:ea typeface="Space Grotesk Medium"/>
                <a:cs typeface="Space Grotesk Medium"/>
                <a:sym typeface="Space Grotesk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701" name="Google Shape;701;p49"/>
          <p:cNvSpPr txBox="1">
            <a:spLocks noGrp="1"/>
          </p:cNvSpPr>
          <p:nvPr>
            <p:ph type="subTitle" idx="13"/>
          </p:nvPr>
        </p:nvSpPr>
        <p:spPr>
          <a:xfrm>
            <a:off x="6092701" y="2884841"/>
            <a:ext cx="21681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2" name="Google Shape;702;p49"/>
          <p:cNvSpPr txBox="1">
            <a:spLocks noGrp="1"/>
          </p:cNvSpPr>
          <p:nvPr>
            <p:ph type="title" idx="14"/>
          </p:nvPr>
        </p:nvSpPr>
        <p:spPr>
          <a:xfrm>
            <a:off x="6092676" y="3577196"/>
            <a:ext cx="21681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1800">
                <a:latin typeface="Space Grotesk Medium"/>
                <a:ea typeface="Space Grotesk Medium"/>
                <a:cs typeface="Space Grotesk Medium"/>
                <a:sym typeface="Space Grotesk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703" name="Google Shape;703;p49"/>
          <p:cNvSpPr txBox="1">
            <a:spLocks noGrp="1"/>
          </p:cNvSpPr>
          <p:nvPr>
            <p:ph type="subTitle" idx="15"/>
          </p:nvPr>
        </p:nvSpPr>
        <p:spPr>
          <a:xfrm>
            <a:off x="6092676" y="4020638"/>
            <a:ext cx="21681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21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2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3" name="Google Shape;2153;p75"/>
          <p:cNvSpPr/>
          <p:nvPr/>
        </p:nvSpPr>
        <p:spPr>
          <a:xfrm flipH="1">
            <a:off x="102342" y="102777"/>
            <a:ext cx="724127" cy="726303"/>
          </a:xfrm>
          <a:custGeom>
            <a:avLst/>
            <a:gdLst/>
            <a:ahLst/>
            <a:cxnLst/>
            <a:rect l="l" t="t" r="r" b="b"/>
            <a:pathLst>
              <a:path w="6031" h="6049" extrusionOk="0">
                <a:moveTo>
                  <a:pt x="3015" y="0"/>
                </a:moveTo>
                <a:lnTo>
                  <a:pt x="0" y="3015"/>
                </a:lnTo>
                <a:lnTo>
                  <a:pt x="3015" y="6049"/>
                </a:lnTo>
                <a:lnTo>
                  <a:pt x="6030" y="3015"/>
                </a:lnTo>
                <a:lnTo>
                  <a:pt x="3015" y="0"/>
                </a:lnTo>
                <a:close/>
              </a:path>
            </a:pathLst>
          </a:custGeom>
          <a:gradFill>
            <a:gsLst>
              <a:gs pos="0">
                <a:schemeClr val="dk2"/>
              </a:gs>
              <a:gs pos="100000">
                <a:srgbClr val="00FFFF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54" name="Google Shape;2154;p75"/>
          <p:cNvGrpSpPr/>
          <p:nvPr/>
        </p:nvGrpSpPr>
        <p:grpSpPr>
          <a:xfrm flipH="1">
            <a:off x="-603882" y="-418180"/>
            <a:ext cx="2136578" cy="1768212"/>
            <a:chOff x="5440750" y="1669400"/>
            <a:chExt cx="971525" cy="804025"/>
          </a:xfrm>
        </p:grpSpPr>
        <p:sp>
          <p:nvSpPr>
            <p:cNvPr id="2155" name="Google Shape;2155;p75"/>
            <p:cNvSpPr/>
            <p:nvPr/>
          </p:nvSpPr>
          <p:spPr>
            <a:xfrm>
              <a:off x="5511025" y="1669400"/>
              <a:ext cx="804475" cy="804025"/>
            </a:xfrm>
            <a:custGeom>
              <a:avLst/>
              <a:gdLst/>
              <a:ahLst/>
              <a:cxnLst/>
              <a:rect l="l" t="t" r="r" b="b"/>
              <a:pathLst>
                <a:path w="32179" h="32161" extrusionOk="0">
                  <a:moveTo>
                    <a:pt x="447" y="16081"/>
                  </a:moveTo>
                  <a:lnTo>
                    <a:pt x="16098" y="31714"/>
                  </a:lnTo>
                  <a:lnTo>
                    <a:pt x="31731" y="16081"/>
                  </a:lnTo>
                  <a:lnTo>
                    <a:pt x="16098" y="429"/>
                  </a:lnTo>
                  <a:close/>
                  <a:moveTo>
                    <a:pt x="16098" y="32160"/>
                  </a:moveTo>
                  <a:lnTo>
                    <a:pt x="0" y="16081"/>
                  </a:lnTo>
                  <a:lnTo>
                    <a:pt x="16098" y="1"/>
                  </a:lnTo>
                  <a:lnTo>
                    <a:pt x="32178" y="1608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6" name="Google Shape;2156;p75"/>
            <p:cNvSpPr/>
            <p:nvPr/>
          </p:nvSpPr>
          <p:spPr>
            <a:xfrm>
              <a:off x="5487750" y="1669400"/>
              <a:ext cx="804000" cy="804025"/>
            </a:xfrm>
            <a:custGeom>
              <a:avLst/>
              <a:gdLst/>
              <a:ahLst/>
              <a:cxnLst/>
              <a:rect l="l" t="t" r="r" b="b"/>
              <a:pathLst>
                <a:path w="32160" h="32161" extrusionOk="0">
                  <a:moveTo>
                    <a:pt x="447" y="16081"/>
                  </a:moveTo>
                  <a:lnTo>
                    <a:pt x="16080" y="31714"/>
                  </a:lnTo>
                  <a:lnTo>
                    <a:pt x="31732" y="16081"/>
                  </a:lnTo>
                  <a:lnTo>
                    <a:pt x="16080" y="429"/>
                  </a:lnTo>
                  <a:close/>
                  <a:moveTo>
                    <a:pt x="16080" y="32160"/>
                  </a:moveTo>
                  <a:lnTo>
                    <a:pt x="1" y="16081"/>
                  </a:lnTo>
                  <a:lnTo>
                    <a:pt x="16080" y="1"/>
                  </a:lnTo>
                  <a:lnTo>
                    <a:pt x="32160" y="1608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7" name="Google Shape;2157;p75"/>
            <p:cNvSpPr/>
            <p:nvPr/>
          </p:nvSpPr>
          <p:spPr>
            <a:xfrm>
              <a:off x="5464475" y="1669400"/>
              <a:ext cx="804025" cy="804025"/>
            </a:xfrm>
            <a:custGeom>
              <a:avLst/>
              <a:gdLst/>
              <a:ahLst/>
              <a:cxnLst/>
              <a:rect l="l" t="t" r="r" b="b"/>
              <a:pathLst>
                <a:path w="32161" h="32161" extrusionOk="0">
                  <a:moveTo>
                    <a:pt x="429" y="16081"/>
                  </a:moveTo>
                  <a:lnTo>
                    <a:pt x="16081" y="31714"/>
                  </a:lnTo>
                  <a:lnTo>
                    <a:pt x="31714" y="16081"/>
                  </a:lnTo>
                  <a:lnTo>
                    <a:pt x="16081" y="429"/>
                  </a:lnTo>
                  <a:close/>
                  <a:moveTo>
                    <a:pt x="16081" y="32160"/>
                  </a:moveTo>
                  <a:lnTo>
                    <a:pt x="1" y="16081"/>
                  </a:lnTo>
                  <a:lnTo>
                    <a:pt x="16081" y="1"/>
                  </a:lnTo>
                  <a:lnTo>
                    <a:pt x="32160" y="1608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8" name="Google Shape;2158;p75"/>
            <p:cNvSpPr/>
            <p:nvPr/>
          </p:nvSpPr>
          <p:spPr>
            <a:xfrm>
              <a:off x="5440750" y="1669400"/>
              <a:ext cx="804475" cy="804025"/>
            </a:xfrm>
            <a:custGeom>
              <a:avLst/>
              <a:gdLst/>
              <a:ahLst/>
              <a:cxnLst/>
              <a:rect l="l" t="t" r="r" b="b"/>
              <a:pathLst>
                <a:path w="32179" h="32161" extrusionOk="0">
                  <a:moveTo>
                    <a:pt x="447" y="16081"/>
                  </a:moveTo>
                  <a:lnTo>
                    <a:pt x="16081" y="31714"/>
                  </a:lnTo>
                  <a:lnTo>
                    <a:pt x="31732" y="16081"/>
                  </a:lnTo>
                  <a:lnTo>
                    <a:pt x="16081" y="429"/>
                  </a:lnTo>
                  <a:close/>
                  <a:moveTo>
                    <a:pt x="16081" y="32160"/>
                  </a:moveTo>
                  <a:lnTo>
                    <a:pt x="1" y="16081"/>
                  </a:lnTo>
                  <a:lnTo>
                    <a:pt x="16081" y="1"/>
                  </a:lnTo>
                  <a:lnTo>
                    <a:pt x="32179" y="1608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9" name="Google Shape;2159;p75"/>
            <p:cNvSpPr/>
            <p:nvPr/>
          </p:nvSpPr>
          <p:spPr>
            <a:xfrm>
              <a:off x="5607800" y="1669400"/>
              <a:ext cx="804475" cy="804025"/>
            </a:xfrm>
            <a:custGeom>
              <a:avLst/>
              <a:gdLst/>
              <a:ahLst/>
              <a:cxnLst/>
              <a:rect l="l" t="t" r="r" b="b"/>
              <a:pathLst>
                <a:path w="32179" h="32161" extrusionOk="0">
                  <a:moveTo>
                    <a:pt x="447" y="16081"/>
                  </a:moveTo>
                  <a:lnTo>
                    <a:pt x="16080" y="31714"/>
                  </a:lnTo>
                  <a:lnTo>
                    <a:pt x="31731" y="16081"/>
                  </a:lnTo>
                  <a:lnTo>
                    <a:pt x="16080" y="429"/>
                  </a:lnTo>
                  <a:close/>
                  <a:moveTo>
                    <a:pt x="16080" y="32160"/>
                  </a:moveTo>
                  <a:lnTo>
                    <a:pt x="0" y="16081"/>
                  </a:lnTo>
                  <a:lnTo>
                    <a:pt x="16080" y="1"/>
                  </a:lnTo>
                  <a:lnTo>
                    <a:pt x="32178" y="1608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0" name="Google Shape;2160;p75"/>
            <p:cNvSpPr/>
            <p:nvPr/>
          </p:nvSpPr>
          <p:spPr>
            <a:xfrm>
              <a:off x="5584525" y="1669400"/>
              <a:ext cx="804000" cy="804025"/>
            </a:xfrm>
            <a:custGeom>
              <a:avLst/>
              <a:gdLst/>
              <a:ahLst/>
              <a:cxnLst/>
              <a:rect l="l" t="t" r="r" b="b"/>
              <a:pathLst>
                <a:path w="32160" h="32161" extrusionOk="0">
                  <a:moveTo>
                    <a:pt x="447" y="16081"/>
                  </a:moveTo>
                  <a:lnTo>
                    <a:pt x="16080" y="31714"/>
                  </a:lnTo>
                  <a:lnTo>
                    <a:pt x="31732" y="16081"/>
                  </a:lnTo>
                  <a:lnTo>
                    <a:pt x="16080" y="429"/>
                  </a:lnTo>
                  <a:close/>
                  <a:moveTo>
                    <a:pt x="16080" y="32160"/>
                  </a:moveTo>
                  <a:lnTo>
                    <a:pt x="1" y="16081"/>
                  </a:lnTo>
                  <a:lnTo>
                    <a:pt x="16080" y="1"/>
                  </a:lnTo>
                  <a:lnTo>
                    <a:pt x="32160" y="1608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1" name="Google Shape;2161;p75"/>
            <p:cNvSpPr/>
            <p:nvPr/>
          </p:nvSpPr>
          <p:spPr>
            <a:xfrm>
              <a:off x="5561275" y="1669400"/>
              <a:ext cx="804000" cy="804025"/>
            </a:xfrm>
            <a:custGeom>
              <a:avLst/>
              <a:gdLst/>
              <a:ahLst/>
              <a:cxnLst/>
              <a:rect l="l" t="t" r="r" b="b"/>
              <a:pathLst>
                <a:path w="32160" h="32161" extrusionOk="0">
                  <a:moveTo>
                    <a:pt x="428" y="16081"/>
                  </a:moveTo>
                  <a:lnTo>
                    <a:pt x="16080" y="31714"/>
                  </a:lnTo>
                  <a:lnTo>
                    <a:pt x="31713" y="16081"/>
                  </a:lnTo>
                  <a:lnTo>
                    <a:pt x="16080" y="429"/>
                  </a:lnTo>
                  <a:close/>
                  <a:moveTo>
                    <a:pt x="16080" y="32160"/>
                  </a:moveTo>
                  <a:lnTo>
                    <a:pt x="0" y="16081"/>
                  </a:lnTo>
                  <a:lnTo>
                    <a:pt x="16080" y="1"/>
                  </a:lnTo>
                  <a:lnTo>
                    <a:pt x="32159" y="1608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2" name="Google Shape;2162;p75"/>
            <p:cNvSpPr/>
            <p:nvPr/>
          </p:nvSpPr>
          <p:spPr>
            <a:xfrm>
              <a:off x="5537525" y="1669400"/>
              <a:ext cx="804025" cy="804025"/>
            </a:xfrm>
            <a:custGeom>
              <a:avLst/>
              <a:gdLst/>
              <a:ahLst/>
              <a:cxnLst/>
              <a:rect l="l" t="t" r="r" b="b"/>
              <a:pathLst>
                <a:path w="32161" h="32161" extrusionOk="0">
                  <a:moveTo>
                    <a:pt x="448" y="16081"/>
                  </a:moveTo>
                  <a:lnTo>
                    <a:pt x="16081" y="31714"/>
                  </a:lnTo>
                  <a:lnTo>
                    <a:pt x="31732" y="16081"/>
                  </a:lnTo>
                  <a:lnTo>
                    <a:pt x="16081" y="429"/>
                  </a:lnTo>
                  <a:close/>
                  <a:moveTo>
                    <a:pt x="16081" y="32160"/>
                  </a:moveTo>
                  <a:lnTo>
                    <a:pt x="1" y="16081"/>
                  </a:lnTo>
                  <a:lnTo>
                    <a:pt x="16081" y="1"/>
                  </a:lnTo>
                  <a:lnTo>
                    <a:pt x="32160" y="1608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3" name="Google Shape;2163;p75"/>
            <p:cNvSpPr/>
            <p:nvPr/>
          </p:nvSpPr>
          <p:spPr>
            <a:xfrm>
              <a:off x="6140976" y="2301270"/>
              <a:ext cx="150775" cy="151225"/>
            </a:xfrm>
            <a:custGeom>
              <a:avLst/>
              <a:gdLst/>
              <a:ahLst/>
              <a:cxnLst/>
              <a:rect l="l" t="t" r="r" b="b"/>
              <a:pathLst>
                <a:path w="6031" h="6049" extrusionOk="0">
                  <a:moveTo>
                    <a:pt x="3015" y="0"/>
                  </a:moveTo>
                  <a:lnTo>
                    <a:pt x="0" y="3015"/>
                  </a:lnTo>
                  <a:lnTo>
                    <a:pt x="3015" y="6049"/>
                  </a:lnTo>
                  <a:lnTo>
                    <a:pt x="6030" y="3015"/>
                  </a:lnTo>
                  <a:lnTo>
                    <a:pt x="3015" y="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00FFFF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4" name="Google Shape;2164;p75"/>
            <p:cNvSpPr/>
            <p:nvPr/>
          </p:nvSpPr>
          <p:spPr>
            <a:xfrm>
              <a:off x="6135401" y="2295919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6477" h="6477" extrusionOk="0">
                  <a:moveTo>
                    <a:pt x="428" y="3238"/>
                  </a:moveTo>
                  <a:lnTo>
                    <a:pt x="3238" y="6049"/>
                  </a:lnTo>
                  <a:lnTo>
                    <a:pt x="6030" y="3238"/>
                  </a:lnTo>
                  <a:lnTo>
                    <a:pt x="3238" y="447"/>
                  </a:lnTo>
                  <a:close/>
                  <a:moveTo>
                    <a:pt x="3238" y="6477"/>
                  </a:moveTo>
                  <a:lnTo>
                    <a:pt x="0" y="3238"/>
                  </a:lnTo>
                  <a:lnTo>
                    <a:pt x="3238" y="0"/>
                  </a:lnTo>
                  <a:lnTo>
                    <a:pt x="6477" y="3238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5" name="Google Shape;2165;p75"/>
            <p:cNvSpPr/>
            <p:nvPr/>
          </p:nvSpPr>
          <p:spPr>
            <a:xfrm>
              <a:off x="6163776" y="2324294"/>
              <a:ext cx="105175" cy="105175"/>
            </a:xfrm>
            <a:custGeom>
              <a:avLst/>
              <a:gdLst/>
              <a:ahLst/>
              <a:cxnLst/>
              <a:rect l="l" t="t" r="r" b="b"/>
              <a:pathLst>
                <a:path w="4207" h="4207" extrusionOk="0">
                  <a:moveTo>
                    <a:pt x="428" y="2103"/>
                  </a:moveTo>
                  <a:lnTo>
                    <a:pt x="2103" y="3778"/>
                  </a:lnTo>
                  <a:lnTo>
                    <a:pt x="3760" y="2103"/>
                  </a:lnTo>
                  <a:lnTo>
                    <a:pt x="2103" y="447"/>
                  </a:lnTo>
                  <a:close/>
                  <a:moveTo>
                    <a:pt x="2103" y="4206"/>
                  </a:moveTo>
                  <a:lnTo>
                    <a:pt x="0" y="2103"/>
                  </a:lnTo>
                  <a:lnTo>
                    <a:pt x="2103" y="0"/>
                  </a:lnTo>
                  <a:lnTo>
                    <a:pt x="4206" y="2103"/>
                  </a:lnTo>
                  <a:close/>
                </a:path>
              </a:pathLst>
            </a:custGeom>
            <a:gradFill>
              <a:gsLst>
                <a:gs pos="0">
                  <a:srgbClr val="4E29AA"/>
                </a:gs>
                <a:gs pos="100000">
                  <a:srgbClr val="674EA7"/>
                </a:gs>
              </a:gsLst>
              <a:lin ang="1619866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66" name="Google Shape;2166;p75"/>
          <p:cNvGrpSpPr/>
          <p:nvPr/>
        </p:nvGrpSpPr>
        <p:grpSpPr>
          <a:xfrm>
            <a:off x="-1110993" y="1389236"/>
            <a:ext cx="2429466" cy="2063219"/>
            <a:chOff x="4665875" y="2808650"/>
            <a:chExt cx="993850" cy="844025"/>
          </a:xfrm>
        </p:grpSpPr>
        <p:sp>
          <p:nvSpPr>
            <p:cNvPr id="2167" name="Google Shape;2167;p75"/>
            <p:cNvSpPr/>
            <p:nvPr/>
          </p:nvSpPr>
          <p:spPr>
            <a:xfrm>
              <a:off x="4837550" y="2817950"/>
              <a:ext cx="822175" cy="822150"/>
            </a:xfrm>
            <a:custGeom>
              <a:avLst/>
              <a:gdLst/>
              <a:ahLst/>
              <a:cxnLst/>
              <a:rect l="l" t="t" r="r" b="b"/>
              <a:pathLst>
                <a:path w="32887" h="32886" extrusionOk="0">
                  <a:moveTo>
                    <a:pt x="429" y="16452"/>
                  </a:moveTo>
                  <a:lnTo>
                    <a:pt x="16434" y="32458"/>
                  </a:lnTo>
                  <a:lnTo>
                    <a:pt x="32439" y="16452"/>
                  </a:lnTo>
                  <a:lnTo>
                    <a:pt x="16434" y="447"/>
                  </a:lnTo>
                  <a:close/>
                  <a:moveTo>
                    <a:pt x="16434" y="32886"/>
                  </a:moveTo>
                  <a:lnTo>
                    <a:pt x="1" y="16452"/>
                  </a:lnTo>
                  <a:lnTo>
                    <a:pt x="16434" y="1"/>
                  </a:lnTo>
                  <a:lnTo>
                    <a:pt x="32886" y="16452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8" name="Google Shape;2168;p75"/>
            <p:cNvSpPr/>
            <p:nvPr/>
          </p:nvSpPr>
          <p:spPr>
            <a:xfrm>
              <a:off x="4813375" y="2817950"/>
              <a:ext cx="822150" cy="822150"/>
            </a:xfrm>
            <a:custGeom>
              <a:avLst/>
              <a:gdLst/>
              <a:ahLst/>
              <a:cxnLst/>
              <a:rect l="l" t="t" r="r" b="b"/>
              <a:pathLst>
                <a:path w="32886" h="32886" extrusionOk="0">
                  <a:moveTo>
                    <a:pt x="447" y="16452"/>
                  </a:moveTo>
                  <a:lnTo>
                    <a:pt x="16452" y="32458"/>
                  </a:lnTo>
                  <a:lnTo>
                    <a:pt x="32457" y="16452"/>
                  </a:lnTo>
                  <a:lnTo>
                    <a:pt x="16452" y="447"/>
                  </a:lnTo>
                  <a:close/>
                  <a:moveTo>
                    <a:pt x="16452" y="32886"/>
                  </a:moveTo>
                  <a:lnTo>
                    <a:pt x="0" y="16452"/>
                  </a:lnTo>
                  <a:lnTo>
                    <a:pt x="16452" y="1"/>
                  </a:lnTo>
                  <a:lnTo>
                    <a:pt x="32885" y="16452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9" name="Google Shape;2169;p75"/>
            <p:cNvSpPr/>
            <p:nvPr/>
          </p:nvSpPr>
          <p:spPr>
            <a:xfrm>
              <a:off x="4789625" y="2817950"/>
              <a:ext cx="822175" cy="822150"/>
            </a:xfrm>
            <a:custGeom>
              <a:avLst/>
              <a:gdLst/>
              <a:ahLst/>
              <a:cxnLst/>
              <a:rect l="l" t="t" r="r" b="b"/>
              <a:pathLst>
                <a:path w="32887" h="32886" extrusionOk="0">
                  <a:moveTo>
                    <a:pt x="429" y="16452"/>
                  </a:moveTo>
                  <a:lnTo>
                    <a:pt x="16434" y="32458"/>
                  </a:lnTo>
                  <a:lnTo>
                    <a:pt x="32440" y="16452"/>
                  </a:lnTo>
                  <a:lnTo>
                    <a:pt x="16434" y="447"/>
                  </a:lnTo>
                  <a:close/>
                  <a:moveTo>
                    <a:pt x="16434" y="32886"/>
                  </a:moveTo>
                  <a:lnTo>
                    <a:pt x="1" y="16452"/>
                  </a:lnTo>
                  <a:lnTo>
                    <a:pt x="16434" y="1"/>
                  </a:lnTo>
                  <a:lnTo>
                    <a:pt x="32886" y="16452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0" name="Google Shape;2170;p75"/>
            <p:cNvSpPr/>
            <p:nvPr/>
          </p:nvSpPr>
          <p:spPr>
            <a:xfrm>
              <a:off x="4765450" y="2817950"/>
              <a:ext cx="822150" cy="822150"/>
            </a:xfrm>
            <a:custGeom>
              <a:avLst/>
              <a:gdLst/>
              <a:ahLst/>
              <a:cxnLst/>
              <a:rect l="l" t="t" r="r" b="b"/>
              <a:pathLst>
                <a:path w="32886" h="32886" extrusionOk="0">
                  <a:moveTo>
                    <a:pt x="447" y="16452"/>
                  </a:moveTo>
                  <a:lnTo>
                    <a:pt x="16452" y="32458"/>
                  </a:lnTo>
                  <a:lnTo>
                    <a:pt x="32457" y="16452"/>
                  </a:lnTo>
                  <a:lnTo>
                    <a:pt x="16452" y="447"/>
                  </a:lnTo>
                  <a:close/>
                  <a:moveTo>
                    <a:pt x="16452" y="32886"/>
                  </a:moveTo>
                  <a:lnTo>
                    <a:pt x="0" y="16452"/>
                  </a:lnTo>
                  <a:lnTo>
                    <a:pt x="16452" y="1"/>
                  </a:lnTo>
                  <a:lnTo>
                    <a:pt x="32885" y="16452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1" name="Google Shape;2171;p75"/>
            <p:cNvSpPr/>
            <p:nvPr/>
          </p:nvSpPr>
          <p:spPr>
            <a:xfrm>
              <a:off x="4665875" y="2808650"/>
              <a:ext cx="844500" cy="844025"/>
            </a:xfrm>
            <a:custGeom>
              <a:avLst/>
              <a:gdLst/>
              <a:ahLst/>
              <a:cxnLst/>
              <a:rect l="l" t="t" r="r" b="b"/>
              <a:pathLst>
                <a:path w="33780" h="33761" extrusionOk="0">
                  <a:moveTo>
                    <a:pt x="1322" y="16880"/>
                  </a:moveTo>
                  <a:lnTo>
                    <a:pt x="16899" y="32439"/>
                  </a:lnTo>
                  <a:lnTo>
                    <a:pt x="32458" y="16880"/>
                  </a:lnTo>
                  <a:lnTo>
                    <a:pt x="16899" y="1303"/>
                  </a:lnTo>
                  <a:close/>
                  <a:moveTo>
                    <a:pt x="16899" y="33760"/>
                  </a:moveTo>
                  <a:lnTo>
                    <a:pt x="1" y="16880"/>
                  </a:lnTo>
                  <a:lnTo>
                    <a:pt x="16899" y="0"/>
                  </a:lnTo>
                  <a:lnTo>
                    <a:pt x="33779" y="1688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00FFFF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2" name="Google Shape;2172;p75"/>
            <p:cNvSpPr/>
            <p:nvPr/>
          </p:nvSpPr>
          <p:spPr>
            <a:xfrm>
              <a:off x="4967653" y="3046159"/>
              <a:ext cx="368975" cy="369000"/>
            </a:xfrm>
            <a:custGeom>
              <a:avLst/>
              <a:gdLst/>
              <a:ahLst/>
              <a:cxnLst/>
              <a:rect l="l" t="t" r="r" b="b"/>
              <a:pathLst>
                <a:path w="14759" h="14760" extrusionOk="0">
                  <a:moveTo>
                    <a:pt x="429" y="7371"/>
                  </a:moveTo>
                  <a:lnTo>
                    <a:pt x="7370" y="14331"/>
                  </a:lnTo>
                  <a:lnTo>
                    <a:pt x="14331" y="7371"/>
                  </a:lnTo>
                  <a:lnTo>
                    <a:pt x="7370" y="429"/>
                  </a:lnTo>
                  <a:close/>
                  <a:moveTo>
                    <a:pt x="7370" y="14759"/>
                  </a:moveTo>
                  <a:lnTo>
                    <a:pt x="1" y="7371"/>
                  </a:lnTo>
                  <a:lnTo>
                    <a:pt x="7370" y="1"/>
                  </a:lnTo>
                  <a:lnTo>
                    <a:pt x="14759" y="7371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00FFFF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3" name="Google Shape;2173;p75"/>
            <p:cNvSpPr/>
            <p:nvPr/>
          </p:nvSpPr>
          <p:spPr>
            <a:xfrm>
              <a:off x="5034653" y="3113159"/>
              <a:ext cx="234975" cy="235000"/>
            </a:xfrm>
            <a:custGeom>
              <a:avLst/>
              <a:gdLst/>
              <a:ahLst/>
              <a:cxnLst/>
              <a:rect l="l" t="t" r="r" b="b"/>
              <a:pathLst>
                <a:path w="9399" h="9400" extrusionOk="0">
                  <a:moveTo>
                    <a:pt x="447" y="4691"/>
                  </a:moveTo>
                  <a:lnTo>
                    <a:pt x="4690" y="8953"/>
                  </a:lnTo>
                  <a:lnTo>
                    <a:pt x="8952" y="4691"/>
                  </a:lnTo>
                  <a:lnTo>
                    <a:pt x="4690" y="448"/>
                  </a:lnTo>
                  <a:close/>
                  <a:moveTo>
                    <a:pt x="4690" y="9399"/>
                  </a:moveTo>
                  <a:lnTo>
                    <a:pt x="0" y="4691"/>
                  </a:lnTo>
                  <a:lnTo>
                    <a:pt x="4690" y="1"/>
                  </a:lnTo>
                  <a:lnTo>
                    <a:pt x="9399" y="4691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00FFFF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74" name="Google Shape;2174;p75"/>
          <p:cNvGrpSpPr/>
          <p:nvPr/>
        </p:nvGrpSpPr>
        <p:grpSpPr>
          <a:xfrm flipH="1">
            <a:off x="6738226" y="2911751"/>
            <a:ext cx="3525470" cy="3410618"/>
            <a:chOff x="5440750" y="1669400"/>
            <a:chExt cx="971525" cy="939875"/>
          </a:xfrm>
        </p:grpSpPr>
        <p:sp>
          <p:nvSpPr>
            <p:cNvPr id="2175" name="Google Shape;2175;p75"/>
            <p:cNvSpPr/>
            <p:nvPr/>
          </p:nvSpPr>
          <p:spPr>
            <a:xfrm>
              <a:off x="5511025" y="1669400"/>
              <a:ext cx="804475" cy="804025"/>
            </a:xfrm>
            <a:custGeom>
              <a:avLst/>
              <a:gdLst/>
              <a:ahLst/>
              <a:cxnLst/>
              <a:rect l="l" t="t" r="r" b="b"/>
              <a:pathLst>
                <a:path w="32179" h="32161" extrusionOk="0">
                  <a:moveTo>
                    <a:pt x="447" y="16081"/>
                  </a:moveTo>
                  <a:lnTo>
                    <a:pt x="16098" y="31714"/>
                  </a:lnTo>
                  <a:lnTo>
                    <a:pt x="31731" y="16081"/>
                  </a:lnTo>
                  <a:lnTo>
                    <a:pt x="16098" y="429"/>
                  </a:lnTo>
                  <a:close/>
                  <a:moveTo>
                    <a:pt x="16098" y="32160"/>
                  </a:moveTo>
                  <a:lnTo>
                    <a:pt x="0" y="16081"/>
                  </a:lnTo>
                  <a:lnTo>
                    <a:pt x="16098" y="1"/>
                  </a:lnTo>
                  <a:lnTo>
                    <a:pt x="32178" y="1608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6" name="Google Shape;2176;p75"/>
            <p:cNvSpPr/>
            <p:nvPr/>
          </p:nvSpPr>
          <p:spPr>
            <a:xfrm>
              <a:off x="5487750" y="1669400"/>
              <a:ext cx="804000" cy="804025"/>
            </a:xfrm>
            <a:custGeom>
              <a:avLst/>
              <a:gdLst/>
              <a:ahLst/>
              <a:cxnLst/>
              <a:rect l="l" t="t" r="r" b="b"/>
              <a:pathLst>
                <a:path w="32160" h="32161" extrusionOk="0">
                  <a:moveTo>
                    <a:pt x="447" y="16081"/>
                  </a:moveTo>
                  <a:lnTo>
                    <a:pt x="16080" y="31714"/>
                  </a:lnTo>
                  <a:lnTo>
                    <a:pt x="31732" y="16081"/>
                  </a:lnTo>
                  <a:lnTo>
                    <a:pt x="16080" y="429"/>
                  </a:lnTo>
                  <a:close/>
                  <a:moveTo>
                    <a:pt x="16080" y="32160"/>
                  </a:moveTo>
                  <a:lnTo>
                    <a:pt x="1" y="16081"/>
                  </a:lnTo>
                  <a:lnTo>
                    <a:pt x="16080" y="1"/>
                  </a:lnTo>
                  <a:lnTo>
                    <a:pt x="32160" y="1608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7" name="Google Shape;2177;p75"/>
            <p:cNvSpPr/>
            <p:nvPr/>
          </p:nvSpPr>
          <p:spPr>
            <a:xfrm>
              <a:off x="5464475" y="1669400"/>
              <a:ext cx="804025" cy="804025"/>
            </a:xfrm>
            <a:custGeom>
              <a:avLst/>
              <a:gdLst/>
              <a:ahLst/>
              <a:cxnLst/>
              <a:rect l="l" t="t" r="r" b="b"/>
              <a:pathLst>
                <a:path w="32161" h="32161" extrusionOk="0">
                  <a:moveTo>
                    <a:pt x="429" y="16081"/>
                  </a:moveTo>
                  <a:lnTo>
                    <a:pt x="16081" y="31714"/>
                  </a:lnTo>
                  <a:lnTo>
                    <a:pt x="31714" y="16081"/>
                  </a:lnTo>
                  <a:lnTo>
                    <a:pt x="16081" y="429"/>
                  </a:lnTo>
                  <a:close/>
                  <a:moveTo>
                    <a:pt x="16081" y="32160"/>
                  </a:moveTo>
                  <a:lnTo>
                    <a:pt x="1" y="16081"/>
                  </a:lnTo>
                  <a:lnTo>
                    <a:pt x="16081" y="1"/>
                  </a:lnTo>
                  <a:lnTo>
                    <a:pt x="32160" y="1608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8" name="Google Shape;2178;p75"/>
            <p:cNvSpPr/>
            <p:nvPr/>
          </p:nvSpPr>
          <p:spPr>
            <a:xfrm>
              <a:off x="5440750" y="1669400"/>
              <a:ext cx="804475" cy="804025"/>
            </a:xfrm>
            <a:custGeom>
              <a:avLst/>
              <a:gdLst/>
              <a:ahLst/>
              <a:cxnLst/>
              <a:rect l="l" t="t" r="r" b="b"/>
              <a:pathLst>
                <a:path w="32179" h="32161" extrusionOk="0">
                  <a:moveTo>
                    <a:pt x="447" y="16081"/>
                  </a:moveTo>
                  <a:lnTo>
                    <a:pt x="16081" y="31714"/>
                  </a:lnTo>
                  <a:lnTo>
                    <a:pt x="31732" y="16081"/>
                  </a:lnTo>
                  <a:lnTo>
                    <a:pt x="16081" y="429"/>
                  </a:lnTo>
                  <a:close/>
                  <a:moveTo>
                    <a:pt x="16081" y="32160"/>
                  </a:moveTo>
                  <a:lnTo>
                    <a:pt x="1" y="16081"/>
                  </a:lnTo>
                  <a:lnTo>
                    <a:pt x="16081" y="1"/>
                  </a:lnTo>
                  <a:lnTo>
                    <a:pt x="32179" y="1608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9" name="Google Shape;2179;p75"/>
            <p:cNvSpPr/>
            <p:nvPr/>
          </p:nvSpPr>
          <p:spPr>
            <a:xfrm>
              <a:off x="5607800" y="1669400"/>
              <a:ext cx="804475" cy="804025"/>
            </a:xfrm>
            <a:custGeom>
              <a:avLst/>
              <a:gdLst/>
              <a:ahLst/>
              <a:cxnLst/>
              <a:rect l="l" t="t" r="r" b="b"/>
              <a:pathLst>
                <a:path w="32179" h="32161" extrusionOk="0">
                  <a:moveTo>
                    <a:pt x="447" y="16081"/>
                  </a:moveTo>
                  <a:lnTo>
                    <a:pt x="16080" y="31714"/>
                  </a:lnTo>
                  <a:lnTo>
                    <a:pt x="31731" y="16081"/>
                  </a:lnTo>
                  <a:lnTo>
                    <a:pt x="16080" y="429"/>
                  </a:lnTo>
                  <a:close/>
                  <a:moveTo>
                    <a:pt x="16080" y="32160"/>
                  </a:moveTo>
                  <a:lnTo>
                    <a:pt x="0" y="16081"/>
                  </a:lnTo>
                  <a:lnTo>
                    <a:pt x="16080" y="1"/>
                  </a:lnTo>
                  <a:lnTo>
                    <a:pt x="32178" y="1608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0" name="Google Shape;2180;p75"/>
            <p:cNvSpPr/>
            <p:nvPr/>
          </p:nvSpPr>
          <p:spPr>
            <a:xfrm>
              <a:off x="5584525" y="1669400"/>
              <a:ext cx="804000" cy="804025"/>
            </a:xfrm>
            <a:custGeom>
              <a:avLst/>
              <a:gdLst/>
              <a:ahLst/>
              <a:cxnLst/>
              <a:rect l="l" t="t" r="r" b="b"/>
              <a:pathLst>
                <a:path w="32160" h="32161" extrusionOk="0">
                  <a:moveTo>
                    <a:pt x="447" y="16081"/>
                  </a:moveTo>
                  <a:lnTo>
                    <a:pt x="16080" y="31714"/>
                  </a:lnTo>
                  <a:lnTo>
                    <a:pt x="31732" y="16081"/>
                  </a:lnTo>
                  <a:lnTo>
                    <a:pt x="16080" y="429"/>
                  </a:lnTo>
                  <a:close/>
                  <a:moveTo>
                    <a:pt x="16080" y="32160"/>
                  </a:moveTo>
                  <a:lnTo>
                    <a:pt x="1" y="16081"/>
                  </a:lnTo>
                  <a:lnTo>
                    <a:pt x="16080" y="1"/>
                  </a:lnTo>
                  <a:lnTo>
                    <a:pt x="32160" y="1608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1" name="Google Shape;2181;p75"/>
            <p:cNvSpPr/>
            <p:nvPr/>
          </p:nvSpPr>
          <p:spPr>
            <a:xfrm>
              <a:off x="5561275" y="1669400"/>
              <a:ext cx="804000" cy="804025"/>
            </a:xfrm>
            <a:custGeom>
              <a:avLst/>
              <a:gdLst/>
              <a:ahLst/>
              <a:cxnLst/>
              <a:rect l="l" t="t" r="r" b="b"/>
              <a:pathLst>
                <a:path w="32160" h="32161" extrusionOk="0">
                  <a:moveTo>
                    <a:pt x="428" y="16081"/>
                  </a:moveTo>
                  <a:lnTo>
                    <a:pt x="16080" y="31714"/>
                  </a:lnTo>
                  <a:lnTo>
                    <a:pt x="31713" y="16081"/>
                  </a:lnTo>
                  <a:lnTo>
                    <a:pt x="16080" y="429"/>
                  </a:lnTo>
                  <a:close/>
                  <a:moveTo>
                    <a:pt x="16080" y="32160"/>
                  </a:moveTo>
                  <a:lnTo>
                    <a:pt x="0" y="16081"/>
                  </a:lnTo>
                  <a:lnTo>
                    <a:pt x="16080" y="1"/>
                  </a:lnTo>
                  <a:lnTo>
                    <a:pt x="32159" y="1608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2" name="Google Shape;2182;p75"/>
            <p:cNvSpPr/>
            <p:nvPr/>
          </p:nvSpPr>
          <p:spPr>
            <a:xfrm>
              <a:off x="5537525" y="1669400"/>
              <a:ext cx="804025" cy="804025"/>
            </a:xfrm>
            <a:custGeom>
              <a:avLst/>
              <a:gdLst/>
              <a:ahLst/>
              <a:cxnLst/>
              <a:rect l="l" t="t" r="r" b="b"/>
              <a:pathLst>
                <a:path w="32161" h="32161" extrusionOk="0">
                  <a:moveTo>
                    <a:pt x="448" y="16081"/>
                  </a:moveTo>
                  <a:lnTo>
                    <a:pt x="16081" y="31714"/>
                  </a:lnTo>
                  <a:lnTo>
                    <a:pt x="31732" y="16081"/>
                  </a:lnTo>
                  <a:lnTo>
                    <a:pt x="16081" y="429"/>
                  </a:lnTo>
                  <a:close/>
                  <a:moveTo>
                    <a:pt x="16081" y="32160"/>
                  </a:moveTo>
                  <a:lnTo>
                    <a:pt x="1" y="16081"/>
                  </a:lnTo>
                  <a:lnTo>
                    <a:pt x="16081" y="1"/>
                  </a:lnTo>
                  <a:lnTo>
                    <a:pt x="32160" y="1608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3" name="Google Shape;2183;p75"/>
            <p:cNvSpPr/>
            <p:nvPr/>
          </p:nvSpPr>
          <p:spPr>
            <a:xfrm>
              <a:off x="6167975" y="2118400"/>
              <a:ext cx="150775" cy="151225"/>
            </a:xfrm>
            <a:custGeom>
              <a:avLst/>
              <a:gdLst/>
              <a:ahLst/>
              <a:cxnLst/>
              <a:rect l="l" t="t" r="r" b="b"/>
              <a:pathLst>
                <a:path w="6031" h="6049" extrusionOk="0">
                  <a:moveTo>
                    <a:pt x="3015" y="0"/>
                  </a:moveTo>
                  <a:lnTo>
                    <a:pt x="0" y="3015"/>
                  </a:lnTo>
                  <a:lnTo>
                    <a:pt x="3015" y="6049"/>
                  </a:lnTo>
                  <a:lnTo>
                    <a:pt x="6030" y="3015"/>
                  </a:lnTo>
                  <a:lnTo>
                    <a:pt x="3015" y="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00FFFF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4" name="Google Shape;2184;p75"/>
            <p:cNvSpPr/>
            <p:nvPr/>
          </p:nvSpPr>
          <p:spPr>
            <a:xfrm>
              <a:off x="6162400" y="2112825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6477" h="6477" extrusionOk="0">
                  <a:moveTo>
                    <a:pt x="428" y="3238"/>
                  </a:moveTo>
                  <a:lnTo>
                    <a:pt x="3238" y="6049"/>
                  </a:lnTo>
                  <a:lnTo>
                    <a:pt x="6030" y="3238"/>
                  </a:lnTo>
                  <a:lnTo>
                    <a:pt x="3238" y="447"/>
                  </a:lnTo>
                  <a:close/>
                  <a:moveTo>
                    <a:pt x="3238" y="6477"/>
                  </a:moveTo>
                  <a:lnTo>
                    <a:pt x="0" y="3238"/>
                  </a:lnTo>
                  <a:lnTo>
                    <a:pt x="3238" y="0"/>
                  </a:lnTo>
                  <a:lnTo>
                    <a:pt x="6477" y="3238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5" name="Google Shape;2185;p75"/>
            <p:cNvSpPr/>
            <p:nvPr/>
          </p:nvSpPr>
          <p:spPr>
            <a:xfrm>
              <a:off x="6190775" y="2141200"/>
              <a:ext cx="105175" cy="105175"/>
            </a:xfrm>
            <a:custGeom>
              <a:avLst/>
              <a:gdLst/>
              <a:ahLst/>
              <a:cxnLst/>
              <a:rect l="l" t="t" r="r" b="b"/>
              <a:pathLst>
                <a:path w="4207" h="4207" extrusionOk="0">
                  <a:moveTo>
                    <a:pt x="428" y="2103"/>
                  </a:moveTo>
                  <a:lnTo>
                    <a:pt x="2103" y="3778"/>
                  </a:lnTo>
                  <a:lnTo>
                    <a:pt x="3760" y="2103"/>
                  </a:lnTo>
                  <a:lnTo>
                    <a:pt x="2103" y="447"/>
                  </a:lnTo>
                  <a:close/>
                  <a:moveTo>
                    <a:pt x="2103" y="4206"/>
                  </a:moveTo>
                  <a:lnTo>
                    <a:pt x="0" y="2103"/>
                  </a:lnTo>
                  <a:lnTo>
                    <a:pt x="2103" y="0"/>
                  </a:lnTo>
                  <a:lnTo>
                    <a:pt x="4206" y="2103"/>
                  </a:lnTo>
                  <a:close/>
                </a:path>
              </a:pathLst>
            </a:custGeom>
            <a:gradFill>
              <a:gsLst>
                <a:gs pos="0">
                  <a:srgbClr val="4E29AA"/>
                </a:gs>
                <a:gs pos="100000">
                  <a:srgbClr val="674EA7"/>
                </a:gs>
              </a:gsLst>
              <a:lin ang="1619866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6" name="Google Shape;2186;p75"/>
            <p:cNvSpPr/>
            <p:nvPr/>
          </p:nvSpPr>
          <p:spPr>
            <a:xfrm>
              <a:off x="5774825" y="2299850"/>
              <a:ext cx="309425" cy="309425"/>
            </a:xfrm>
            <a:custGeom>
              <a:avLst/>
              <a:gdLst/>
              <a:ahLst/>
              <a:cxnLst/>
              <a:rect l="l" t="t" r="r" b="b"/>
              <a:pathLst>
                <a:path w="12377" h="12377" extrusionOk="0">
                  <a:moveTo>
                    <a:pt x="6179" y="1"/>
                  </a:moveTo>
                  <a:lnTo>
                    <a:pt x="0" y="6179"/>
                  </a:lnTo>
                  <a:lnTo>
                    <a:pt x="6179" y="12377"/>
                  </a:lnTo>
                  <a:lnTo>
                    <a:pt x="12377" y="6179"/>
                  </a:lnTo>
                  <a:lnTo>
                    <a:pt x="617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87" name="Google Shape;2187;p75"/>
          <p:cNvGrpSpPr/>
          <p:nvPr/>
        </p:nvGrpSpPr>
        <p:grpSpPr>
          <a:xfrm rot="5400000">
            <a:off x="6875511" y="1422360"/>
            <a:ext cx="2695006" cy="2887947"/>
            <a:chOff x="5440750" y="1669400"/>
            <a:chExt cx="975815" cy="1045676"/>
          </a:xfrm>
        </p:grpSpPr>
        <p:sp>
          <p:nvSpPr>
            <p:cNvPr id="2188" name="Google Shape;2188;p75"/>
            <p:cNvSpPr/>
            <p:nvPr/>
          </p:nvSpPr>
          <p:spPr>
            <a:xfrm>
              <a:off x="5511025" y="1669400"/>
              <a:ext cx="804475" cy="804025"/>
            </a:xfrm>
            <a:custGeom>
              <a:avLst/>
              <a:gdLst/>
              <a:ahLst/>
              <a:cxnLst/>
              <a:rect l="l" t="t" r="r" b="b"/>
              <a:pathLst>
                <a:path w="32179" h="32161" extrusionOk="0">
                  <a:moveTo>
                    <a:pt x="447" y="16081"/>
                  </a:moveTo>
                  <a:lnTo>
                    <a:pt x="16098" y="31714"/>
                  </a:lnTo>
                  <a:lnTo>
                    <a:pt x="31731" y="16081"/>
                  </a:lnTo>
                  <a:lnTo>
                    <a:pt x="16098" y="429"/>
                  </a:lnTo>
                  <a:close/>
                  <a:moveTo>
                    <a:pt x="16098" y="32160"/>
                  </a:moveTo>
                  <a:lnTo>
                    <a:pt x="0" y="16081"/>
                  </a:lnTo>
                  <a:lnTo>
                    <a:pt x="16098" y="1"/>
                  </a:lnTo>
                  <a:lnTo>
                    <a:pt x="32178" y="1608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9" name="Google Shape;2189;p75"/>
            <p:cNvSpPr/>
            <p:nvPr/>
          </p:nvSpPr>
          <p:spPr>
            <a:xfrm>
              <a:off x="5487750" y="1669400"/>
              <a:ext cx="804000" cy="804025"/>
            </a:xfrm>
            <a:custGeom>
              <a:avLst/>
              <a:gdLst/>
              <a:ahLst/>
              <a:cxnLst/>
              <a:rect l="l" t="t" r="r" b="b"/>
              <a:pathLst>
                <a:path w="32160" h="32161" extrusionOk="0">
                  <a:moveTo>
                    <a:pt x="447" y="16081"/>
                  </a:moveTo>
                  <a:lnTo>
                    <a:pt x="16080" y="31714"/>
                  </a:lnTo>
                  <a:lnTo>
                    <a:pt x="31732" y="16081"/>
                  </a:lnTo>
                  <a:lnTo>
                    <a:pt x="16080" y="429"/>
                  </a:lnTo>
                  <a:close/>
                  <a:moveTo>
                    <a:pt x="16080" y="32160"/>
                  </a:moveTo>
                  <a:lnTo>
                    <a:pt x="1" y="16081"/>
                  </a:lnTo>
                  <a:lnTo>
                    <a:pt x="16080" y="1"/>
                  </a:lnTo>
                  <a:lnTo>
                    <a:pt x="32160" y="1608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0" name="Google Shape;2190;p75"/>
            <p:cNvSpPr/>
            <p:nvPr/>
          </p:nvSpPr>
          <p:spPr>
            <a:xfrm>
              <a:off x="5464475" y="1669400"/>
              <a:ext cx="804025" cy="804025"/>
            </a:xfrm>
            <a:custGeom>
              <a:avLst/>
              <a:gdLst/>
              <a:ahLst/>
              <a:cxnLst/>
              <a:rect l="l" t="t" r="r" b="b"/>
              <a:pathLst>
                <a:path w="32161" h="32161" extrusionOk="0">
                  <a:moveTo>
                    <a:pt x="429" y="16081"/>
                  </a:moveTo>
                  <a:lnTo>
                    <a:pt x="16081" y="31714"/>
                  </a:lnTo>
                  <a:lnTo>
                    <a:pt x="31714" y="16081"/>
                  </a:lnTo>
                  <a:lnTo>
                    <a:pt x="16081" y="429"/>
                  </a:lnTo>
                  <a:close/>
                  <a:moveTo>
                    <a:pt x="16081" y="32160"/>
                  </a:moveTo>
                  <a:lnTo>
                    <a:pt x="1" y="16081"/>
                  </a:lnTo>
                  <a:lnTo>
                    <a:pt x="16081" y="1"/>
                  </a:lnTo>
                  <a:lnTo>
                    <a:pt x="32160" y="1608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1" name="Google Shape;2191;p75"/>
            <p:cNvSpPr/>
            <p:nvPr/>
          </p:nvSpPr>
          <p:spPr>
            <a:xfrm>
              <a:off x="5440750" y="1669400"/>
              <a:ext cx="804475" cy="804025"/>
            </a:xfrm>
            <a:custGeom>
              <a:avLst/>
              <a:gdLst/>
              <a:ahLst/>
              <a:cxnLst/>
              <a:rect l="l" t="t" r="r" b="b"/>
              <a:pathLst>
                <a:path w="32179" h="32161" extrusionOk="0">
                  <a:moveTo>
                    <a:pt x="447" y="16081"/>
                  </a:moveTo>
                  <a:lnTo>
                    <a:pt x="16081" y="31714"/>
                  </a:lnTo>
                  <a:lnTo>
                    <a:pt x="31732" y="16081"/>
                  </a:lnTo>
                  <a:lnTo>
                    <a:pt x="16081" y="429"/>
                  </a:lnTo>
                  <a:close/>
                  <a:moveTo>
                    <a:pt x="16081" y="32160"/>
                  </a:moveTo>
                  <a:lnTo>
                    <a:pt x="1" y="16081"/>
                  </a:lnTo>
                  <a:lnTo>
                    <a:pt x="16081" y="1"/>
                  </a:lnTo>
                  <a:lnTo>
                    <a:pt x="32179" y="1608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2" name="Google Shape;2192;p75"/>
            <p:cNvSpPr/>
            <p:nvPr/>
          </p:nvSpPr>
          <p:spPr>
            <a:xfrm>
              <a:off x="5607800" y="1669400"/>
              <a:ext cx="804475" cy="804025"/>
            </a:xfrm>
            <a:custGeom>
              <a:avLst/>
              <a:gdLst/>
              <a:ahLst/>
              <a:cxnLst/>
              <a:rect l="l" t="t" r="r" b="b"/>
              <a:pathLst>
                <a:path w="32179" h="32161" extrusionOk="0">
                  <a:moveTo>
                    <a:pt x="447" y="16081"/>
                  </a:moveTo>
                  <a:lnTo>
                    <a:pt x="16080" y="31714"/>
                  </a:lnTo>
                  <a:lnTo>
                    <a:pt x="31731" y="16081"/>
                  </a:lnTo>
                  <a:lnTo>
                    <a:pt x="16080" y="429"/>
                  </a:lnTo>
                  <a:close/>
                  <a:moveTo>
                    <a:pt x="16080" y="32160"/>
                  </a:moveTo>
                  <a:lnTo>
                    <a:pt x="0" y="16081"/>
                  </a:lnTo>
                  <a:lnTo>
                    <a:pt x="16080" y="1"/>
                  </a:lnTo>
                  <a:lnTo>
                    <a:pt x="32178" y="1608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3" name="Google Shape;2193;p75"/>
            <p:cNvSpPr/>
            <p:nvPr/>
          </p:nvSpPr>
          <p:spPr>
            <a:xfrm>
              <a:off x="5584525" y="1669400"/>
              <a:ext cx="804000" cy="804025"/>
            </a:xfrm>
            <a:custGeom>
              <a:avLst/>
              <a:gdLst/>
              <a:ahLst/>
              <a:cxnLst/>
              <a:rect l="l" t="t" r="r" b="b"/>
              <a:pathLst>
                <a:path w="32160" h="32161" extrusionOk="0">
                  <a:moveTo>
                    <a:pt x="447" y="16081"/>
                  </a:moveTo>
                  <a:lnTo>
                    <a:pt x="16080" y="31714"/>
                  </a:lnTo>
                  <a:lnTo>
                    <a:pt x="31732" y="16081"/>
                  </a:lnTo>
                  <a:lnTo>
                    <a:pt x="16080" y="429"/>
                  </a:lnTo>
                  <a:close/>
                  <a:moveTo>
                    <a:pt x="16080" y="32160"/>
                  </a:moveTo>
                  <a:lnTo>
                    <a:pt x="1" y="16081"/>
                  </a:lnTo>
                  <a:lnTo>
                    <a:pt x="16080" y="1"/>
                  </a:lnTo>
                  <a:lnTo>
                    <a:pt x="32160" y="1608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4" name="Google Shape;2194;p75"/>
            <p:cNvSpPr/>
            <p:nvPr/>
          </p:nvSpPr>
          <p:spPr>
            <a:xfrm>
              <a:off x="5561275" y="1669400"/>
              <a:ext cx="804000" cy="804025"/>
            </a:xfrm>
            <a:custGeom>
              <a:avLst/>
              <a:gdLst/>
              <a:ahLst/>
              <a:cxnLst/>
              <a:rect l="l" t="t" r="r" b="b"/>
              <a:pathLst>
                <a:path w="32160" h="32161" extrusionOk="0">
                  <a:moveTo>
                    <a:pt x="428" y="16081"/>
                  </a:moveTo>
                  <a:lnTo>
                    <a:pt x="16080" y="31714"/>
                  </a:lnTo>
                  <a:lnTo>
                    <a:pt x="31713" y="16081"/>
                  </a:lnTo>
                  <a:lnTo>
                    <a:pt x="16080" y="429"/>
                  </a:lnTo>
                  <a:close/>
                  <a:moveTo>
                    <a:pt x="16080" y="32160"/>
                  </a:moveTo>
                  <a:lnTo>
                    <a:pt x="0" y="16081"/>
                  </a:lnTo>
                  <a:lnTo>
                    <a:pt x="16080" y="1"/>
                  </a:lnTo>
                  <a:lnTo>
                    <a:pt x="32159" y="1608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5" name="Google Shape;2195;p75"/>
            <p:cNvSpPr/>
            <p:nvPr/>
          </p:nvSpPr>
          <p:spPr>
            <a:xfrm>
              <a:off x="5537525" y="1669400"/>
              <a:ext cx="804025" cy="804025"/>
            </a:xfrm>
            <a:custGeom>
              <a:avLst/>
              <a:gdLst/>
              <a:ahLst/>
              <a:cxnLst/>
              <a:rect l="l" t="t" r="r" b="b"/>
              <a:pathLst>
                <a:path w="32161" h="32161" extrusionOk="0">
                  <a:moveTo>
                    <a:pt x="448" y="16081"/>
                  </a:moveTo>
                  <a:lnTo>
                    <a:pt x="16081" y="31714"/>
                  </a:lnTo>
                  <a:lnTo>
                    <a:pt x="31732" y="16081"/>
                  </a:lnTo>
                  <a:lnTo>
                    <a:pt x="16081" y="429"/>
                  </a:lnTo>
                  <a:close/>
                  <a:moveTo>
                    <a:pt x="16081" y="32160"/>
                  </a:moveTo>
                  <a:lnTo>
                    <a:pt x="1" y="16081"/>
                  </a:lnTo>
                  <a:lnTo>
                    <a:pt x="16081" y="1"/>
                  </a:lnTo>
                  <a:lnTo>
                    <a:pt x="32160" y="1608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6" name="Google Shape;2196;p75"/>
            <p:cNvSpPr/>
            <p:nvPr/>
          </p:nvSpPr>
          <p:spPr>
            <a:xfrm>
              <a:off x="6167975" y="2118400"/>
              <a:ext cx="150775" cy="151225"/>
            </a:xfrm>
            <a:custGeom>
              <a:avLst/>
              <a:gdLst/>
              <a:ahLst/>
              <a:cxnLst/>
              <a:rect l="l" t="t" r="r" b="b"/>
              <a:pathLst>
                <a:path w="6031" h="6049" extrusionOk="0">
                  <a:moveTo>
                    <a:pt x="3015" y="0"/>
                  </a:moveTo>
                  <a:lnTo>
                    <a:pt x="0" y="3015"/>
                  </a:lnTo>
                  <a:lnTo>
                    <a:pt x="3015" y="6049"/>
                  </a:lnTo>
                  <a:lnTo>
                    <a:pt x="6030" y="3015"/>
                  </a:lnTo>
                  <a:lnTo>
                    <a:pt x="3015" y="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00FFFF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7" name="Google Shape;2197;p75"/>
            <p:cNvSpPr/>
            <p:nvPr/>
          </p:nvSpPr>
          <p:spPr>
            <a:xfrm>
              <a:off x="6162400" y="2112825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6477" h="6477" extrusionOk="0">
                  <a:moveTo>
                    <a:pt x="428" y="3238"/>
                  </a:moveTo>
                  <a:lnTo>
                    <a:pt x="3238" y="6049"/>
                  </a:lnTo>
                  <a:lnTo>
                    <a:pt x="6030" y="3238"/>
                  </a:lnTo>
                  <a:lnTo>
                    <a:pt x="3238" y="447"/>
                  </a:lnTo>
                  <a:close/>
                  <a:moveTo>
                    <a:pt x="3238" y="6477"/>
                  </a:moveTo>
                  <a:lnTo>
                    <a:pt x="0" y="3238"/>
                  </a:lnTo>
                  <a:lnTo>
                    <a:pt x="3238" y="0"/>
                  </a:lnTo>
                  <a:lnTo>
                    <a:pt x="6477" y="3238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8" name="Google Shape;2198;p75"/>
            <p:cNvSpPr/>
            <p:nvPr/>
          </p:nvSpPr>
          <p:spPr>
            <a:xfrm>
              <a:off x="6190775" y="2141200"/>
              <a:ext cx="105175" cy="105175"/>
            </a:xfrm>
            <a:custGeom>
              <a:avLst/>
              <a:gdLst/>
              <a:ahLst/>
              <a:cxnLst/>
              <a:rect l="l" t="t" r="r" b="b"/>
              <a:pathLst>
                <a:path w="4207" h="4207" extrusionOk="0">
                  <a:moveTo>
                    <a:pt x="428" y="2103"/>
                  </a:moveTo>
                  <a:lnTo>
                    <a:pt x="2103" y="3778"/>
                  </a:lnTo>
                  <a:lnTo>
                    <a:pt x="3760" y="2103"/>
                  </a:lnTo>
                  <a:lnTo>
                    <a:pt x="2103" y="447"/>
                  </a:lnTo>
                  <a:close/>
                  <a:moveTo>
                    <a:pt x="2103" y="4206"/>
                  </a:moveTo>
                  <a:lnTo>
                    <a:pt x="0" y="2103"/>
                  </a:lnTo>
                  <a:lnTo>
                    <a:pt x="2103" y="0"/>
                  </a:lnTo>
                  <a:lnTo>
                    <a:pt x="4206" y="2103"/>
                  </a:lnTo>
                  <a:close/>
                </a:path>
              </a:pathLst>
            </a:custGeom>
            <a:gradFill>
              <a:gsLst>
                <a:gs pos="0">
                  <a:srgbClr val="4E29AA"/>
                </a:gs>
                <a:gs pos="100000">
                  <a:srgbClr val="674EA7"/>
                </a:gs>
              </a:gsLst>
              <a:lin ang="1619866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9" name="Google Shape;2199;p75"/>
            <p:cNvSpPr/>
            <p:nvPr/>
          </p:nvSpPr>
          <p:spPr>
            <a:xfrm>
              <a:off x="6107140" y="2405651"/>
              <a:ext cx="309425" cy="309425"/>
            </a:xfrm>
            <a:custGeom>
              <a:avLst/>
              <a:gdLst/>
              <a:ahLst/>
              <a:cxnLst/>
              <a:rect l="l" t="t" r="r" b="b"/>
              <a:pathLst>
                <a:path w="12377" h="12377" extrusionOk="0">
                  <a:moveTo>
                    <a:pt x="6179" y="1"/>
                  </a:moveTo>
                  <a:lnTo>
                    <a:pt x="0" y="6179"/>
                  </a:lnTo>
                  <a:lnTo>
                    <a:pt x="6179" y="12377"/>
                  </a:lnTo>
                  <a:lnTo>
                    <a:pt x="12377" y="6179"/>
                  </a:lnTo>
                  <a:lnTo>
                    <a:pt x="6179" y="1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spTree>
      <p:nvGrpSpPr>
        <p:cNvPr id="1" name="Shape 2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01" name="Google Shape;2201;p76"/>
          <p:cNvGrpSpPr/>
          <p:nvPr/>
        </p:nvGrpSpPr>
        <p:grpSpPr>
          <a:xfrm rot="10800000" flipH="1">
            <a:off x="-1215840" y="503176"/>
            <a:ext cx="2872823" cy="2439739"/>
            <a:chOff x="4665875" y="2808650"/>
            <a:chExt cx="993850" cy="844025"/>
          </a:xfrm>
        </p:grpSpPr>
        <p:sp>
          <p:nvSpPr>
            <p:cNvPr id="2202" name="Google Shape;2202;p76"/>
            <p:cNvSpPr/>
            <p:nvPr/>
          </p:nvSpPr>
          <p:spPr>
            <a:xfrm>
              <a:off x="4837550" y="2817950"/>
              <a:ext cx="822175" cy="822150"/>
            </a:xfrm>
            <a:custGeom>
              <a:avLst/>
              <a:gdLst/>
              <a:ahLst/>
              <a:cxnLst/>
              <a:rect l="l" t="t" r="r" b="b"/>
              <a:pathLst>
                <a:path w="32887" h="32886" extrusionOk="0">
                  <a:moveTo>
                    <a:pt x="429" y="16452"/>
                  </a:moveTo>
                  <a:lnTo>
                    <a:pt x="16434" y="32458"/>
                  </a:lnTo>
                  <a:lnTo>
                    <a:pt x="32439" y="16452"/>
                  </a:lnTo>
                  <a:lnTo>
                    <a:pt x="16434" y="447"/>
                  </a:lnTo>
                  <a:close/>
                  <a:moveTo>
                    <a:pt x="16434" y="32886"/>
                  </a:moveTo>
                  <a:lnTo>
                    <a:pt x="1" y="16452"/>
                  </a:lnTo>
                  <a:lnTo>
                    <a:pt x="16434" y="1"/>
                  </a:lnTo>
                  <a:lnTo>
                    <a:pt x="32886" y="16452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3" name="Google Shape;2203;p76"/>
            <p:cNvSpPr/>
            <p:nvPr/>
          </p:nvSpPr>
          <p:spPr>
            <a:xfrm>
              <a:off x="4813375" y="2817950"/>
              <a:ext cx="822150" cy="822150"/>
            </a:xfrm>
            <a:custGeom>
              <a:avLst/>
              <a:gdLst/>
              <a:ahLst/>
              <a:cxnLst/>
              <a:rect l="l" t="t" r="r" b="b"/>
              <a:pathLst>
                <a:path w="32886" h="32886" extrusionOk="0">
                  <a:moveTo>
                    <a:pt x="447" y="16452"/>
                  </a:moveTo>
                  <a:lnTo>
                    <a:pt x="16452" y="32458"/>
                  </a:lnTo>
                  <a:lnTo>
                    <a:pt x="32457" y="16452"/>
                  </a:lnTo>
                  <a:lnTo>
                    <a:pt x="16452" y="447"/>
                  </a:lnTo>
                  <a:close/>
                  <a:moveTo>
                    <a:pt x="16452" y="32886"/>
                  </a:moveTo>
                  <a:lnTo>
                    <a:pt x="0" y="16452"/>
                  </a:lnTo>
                  <a:lnTo>
                    <a:pt x="16452" y="1"/>
                  </a:lnTo>
                  <a:lnTo>
                    <a:pt x="32885" y="16452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4" name="Google Shape;2204;p76"/>
            <p:cNvSpPr/>
            <p:nvPr/>
          </p:nvSpPr>
          <p:spPr>
            <a:xfrm>
              <a:off x="4789625" y="2817950"/>
              <a:ext cx="822175" cy="822150"/>
            </a:xfrm>
            <a:custGeom>
              <a:avLst/>
              <a:gdLst/>
              <a:ahLst/>
              <a:cxnLst/>
              <a:rect l="l" t="t" r="r" b="b"/>
              <a:pathLst>
                <a:path w="32887" h="32886" extrusionOk="0">
                  <a:moveTo>
                    <a:pt x="429" y="16452"/>
                  </a:moveTo>
                  <a:lnTo>
                    <a:pt x="16434" y="32458"/>
                  </a:lnTo>
                  <a:lnTo>
                    <a:pt x="32440" y="16452"/>
                  </a:lnTo>
                  <a:lnTo>
                    <a:pt x="16434" y="447"/>
                  </a:lnTo>
                  <a:close/>
                  <a:moveTo>
                    <a:pt x="16434" y="32886"/>
                  </a:moveTo>
                  <a:lnTo>
                    <a:pt x="1" y="16452"/>
                  </a:lnTo>
                  <a:lnTo>
                    <a:pt x="16434" y="1"/>
                  </a:lnTo>
                  <a:lnTo>
                    <a:pt x="32886" y="16452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5" name="Google Shape;2205;p76"/>
            <p:cNvSpPr/>
            <p:nvPr/>
          </p:nvSpPr>
          <p:spPr>
            <a:xfrm>
              <a:off x="4765450" y="2817950"/>
              <a:ext cx="822150" cy="822150"/>
            </a:xfrm>
            <a:custGeom>
              <a:avLst/>
              <a:gdLst/>
              <a:ahLst/>
              <a:cxnLst/>
              <a:rect l="l" t="t" r="r" b="b"/>
              <a:pathLst>
                <a:path w="32886" h="32886" extrusionOk="0">
                  <a:moveTo>
                    <a:pt x="447" y="16452"/>
                  </a:moveTo>
                  <a:lnTo>
                    <a:pt x="16452" y="32458"/>
                  </a:lnTo>
                  <a:lnTo>
                    <a:pt x="32457" y="16452"/>
                  </a:lnTo>
                  <a:lnTo>
                    <a:pt x="16452" y="447"/>
                  </a:lnTo>
                  <a:close/>
                  <a:moveTo>
                    <a:pt x="16452" y="32886"/>
                  </a:moveTo>
                  <a:lnTo>
                    <a:pt x="0" y="16452"/>
                  </a:lnTo>
                  <a:lnTo>
                    <a:pt x="16452" y="1"/>
                  </a:lnTo>
                  <a:lnTo>
                    <a:pt x="32885" y="16452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6" name="Google Shape;2206;p76"/>
            <p:cNvSpPr/>
            <p:nvPr/>
          </p:nvSpPr>
          <p:spPr>
            <a:xfrm>
              <a:off x="4665875" y="2808650"/>
              <a:ext cx="844500" cy="844025"/>
            </a:xfrm>
            <a:custGeom>
              <a:avLst/>
              <a:gdLst/>
              <a:ahLst/>
              <a:cxnLst/>
              <a:rect l="l" t="t" r="r" b="b"/>
              <a:pathLst>
                <a:path w="33780" h="33761" extrusionOk="0">
                  <a:moveTo>
                    <a:pt x="1322" y="16880"/>
                  </a:moveTo>
                  <a:lnTo>
                    <a:pt x="16899" y="32439"/>
                  </a:lnTo>
                  <a:lnTo>
                    <a:pt x="32458" y="16880"/>
                  </a:lnTo>
                  <a:lnTo>
                    <a:pt x="16899" y="1303"/>
                  </a:lnTo>
                  <a:close/>
                  <a:moveTo>
                    <a:pt x="16899" y="33760"/>
                  </a:moveTo>
                  <a:lnTo>
                    <a:pt x="1" y="16880"/>
                  </a:lnTo>
                  <a:lnTo>
                    <a:pt x="16899" y="0"/>
                  </a:lnTo>
                  <a:lnTo>
                    <a:pt x="33779" y="168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7" name="Google Shape;2207;p76"/>
            <p:cNvSpPr/>
            <p:nvPr/>
          </p:nvSpPr>
          <p:spPr>
            <a:xfrm>
              <a:off x="5047532" y="3035061"/>
              <a:ext cx="368975" cy="369000"/>
            </a:xfrm>
            <a:custGeom>
              <a:avLst/>
              <a:gdLst/>
              <a:ahLst/>
              <a:cxnLst/>
              <a:rect l="l" t="t" r="r" b="b"/>
              <a:pathLst>
                <a:path w="14759" h="14760" extrusionOk="0">
                  <a:moveTo>
                    <a:pt x="429" y="7371"/>
                  </a:moveTo>
                  <a:lnTo>
                    <a:pt x="7370" y="14331"/>
                  </a:lnTo>
                  <a:lnTo>
                    <a:pt x="14331" y="7371"/>
                  </a:lnTo>
                  <a:lnTo>
                    <a:pt x="7370" y="429"/>
                  </a:lnTo>
                  <a:close/>
                  <a:moveTo>
                    <a:pt x="7370" y="14759"/>
                  </a:moveTo>
                  <a:lnTo>
                    <a:pt x="1" y="7371"/>
                  </a:lnTo>
                  <a:lnTo>
                    <a:pt x="7370" y="1"/>
                  </a:lnTo>
                  <a:lnTo>
                    <a:pt x="14759" y="7371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00FFFF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8" name="Google Shape;2208;p76"/>
            <p:cNvSpPr/>
            <p:nvPr/>
          </p:nvSpPr>
          <p:spPr>
            <a:xfrm>
              <a:off x="5114532" y="3102061"/>
              <a:ext cx="234975" cy="235000"/>
            </a:xfrm>
            <a:custGeom>
              <a:avLst/>
              <a:gdLst/>
              <a:ahLst/>
              <a:cxnLst/>
              <a:rect l="l" t="t" r="r" b="b"/>
              <a:pathLst>
                <a:path w="9399" h="9400" extrusionOk="0">
                  <a:moveTo>
                    <a:pt x="447" y="4691"/>
                  </a:moveTo>
                  <a:lnTo>
                    <a:pt x="4690" y="8953"/>
                  </a:lnTo>
                  <a:lnTo>
                    <a:pt x="8952" y="4691"/>
                  </a:lnTo>
                  <a:lnTo>
                    <a:pt x="4690" y="448"/>
                  </a:lnTo>
                  <a:close/>
                  <a:moveTo>
                    <a:pt x="4690" y="9399"/>
                  </a:moveTo>
                  <a:lnTo>
                    <a:pt x="0" y="4691"/>
                  </a:lnTo>
                  <a:lnTo>
                    <a:pt x="4690" y="1"/>
                  </a:lnTo>
                  <a:lnTo>
                    <a:pt x="9399" y="4691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00FFFF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09" name="Google Shape;2209;p76"/>
          <p:cNvGrpSpPr/>
          <p:nvPr/>
        </p:nvGrpSpPr>
        <p:grpSpPr>
          <a:xfrm rot="10800000" flipH="1">
            <a:off x="-309809" y="2691848"/>
            <a:ext cx="2872292" cy="2378232"/>
            <a:chOff x="2210400" y="2558550"/>
            <a:chExt cx="971025" cy="804000"/>
          </a:xfrm>
        </p:grpSpPr>
        <p:sp>
          <p:nvSpPr>
            <p:cNvPr id="2210" name="Google Shape;2210;p76"/>
            <p:cNvSpPr/>
            <p:nvPr/>
          </p:nvSpPr>
          <p:spPr>
            <a:xfrm>
              <a:off x="2280650" y="2558550"/>
              <a:ext cx="804000" cy="804000"/>
            </a:xfrm>
            <a:custGeom>
              <a:avLst/>
              <a:gdLst/>
              <a:ahLst/>
              <a:cxnLst/>
              <a:rect l="l" t="t" r="r" b="b"/>
              <a:pathLst>
                <a:path w="32160" h="32160" extrusionOk="0">
                  <a:moveTo>
                    <a:pt x="428" y="16080"/>
                  </a:moveTo>
                  <a:lnTo>
                    <a:pt x="16080" y="31731"/>
                  </a:lnTo>
                  <a:lnTo>
                    <a:pt x="31713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0" y="16080"/>
                  </a:lnTo>
                  <a:lnTo>
                    <a:pt x="16080" y="0"/>
                  </a:lnTo>
                  <a:lnTo>
                    <a:pt x="32160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1" name="Google Shape;2211;p76"/>
            <p:cNvSpPr/>
            <p:nvPr/>
          </p:nvSpPr>
          <p:spPr>
            <a:xfrm>
              <a:off x="2256925" y="2558550"/>
              <a:ext cx="804475" cy="804000"/>
            </a:xfrm>
            <a:custGeom>
              <a:avLst/>
              <a:gdLst/>
              <a:ahLst/>
              <a:cxnLst/>
              <a:rect l="l" t="t" r="r" b="b"/>
              <a:pathLst>
                <a:path w="32179" h="32160" extrusionOk="0">
                  <a:moveTo>
                    <a:pt x="447" y="16080"/>
                  </a:moveTo>
                  <a:lnTo>
                    <a:pt x="16080" y="31731"/>
                  </a:lnTo>
                  <a:lnTo>
                    <a:pt x="31732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0" y="16080"/>
                  </a:lnTo>
                  <a:lnTo>
                    <a:pt x="16080" y="0"/>
                  </a:lnTo>
                  <a:lnTo>
                    <a:pt x="32178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2" name="Google Shape;2212;p76"/>
            <p:cNvSpPr/>
            <p:nvPr/>
          </p:nvSpPr>
          <p:spPr>
            <a:xfrm>
              <a:off x="2233650" y="2558550"/>
              <a:ext cx="804025" cy="804000"/>
            </a:xfrm>
            <a:custGeom>
              <a:avLst/>
              <a:gdLst/>
              <a:ahLst/>
              <a:cxnLst/>
              <a:rect l="l" t="t" r="r" b="b"/>
              <a:pathLst>
                <a:path w="32161" h="32160" extrusionOk="0">
                  <a:moveTo>
                    <a:pt x="447" y="16080"/>
                  </a:moveTo>
                  <a:lnTo>
                    <a:pt x="16080" y="31731"/>
                  </a:lnTo>
                  <a:lnTo>
                    <a:pt x="31732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1" y="16080"/>
                  </a:lnTo>
                  <a:lnTo>
                    <a:pt x="16080" y="0"/>
                  </a:lnTo>
                  <a:lnTo>
                    <a:pt x="32160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3" name="Google Shape;2213;p76"/>
            <p:cNvSpPr/>
            <p:nvPr/>
          </p:nvSpPr>
          <p:spPr>
            <a:xfrm>
              <a:off x="2210400" y="2558550"/>
              <a:ext cx="804000" cy="804000"/>
            </a:xfrm>
            <a:custGeom>
              <a:avLst/>
              <a:gdLst/>
              <a:ahLst/>
              <a:cxnLst/>
              <a:rect l="l" t="t" r="r" b="b"/>
              <a:pathLst>
                <a:path w="32160" h="32160" extrusionOk="0">
                  <a:moveTo>
                    <a:pt x="428" y="16080"/>
                  </a:moveTo>
                  <a:lnTo>
                    <a:pt x="16080" y="31731"/>
                  </a:lnTo>
                  <a:lnTo>
                    <a:pt x="31713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0" y="16080"/>
                  </a:lnTo>
                  <a:lnTo>
                    <a:pt x="16080" y="0"/>
                  </a:lnTo>
                  <a:lnTo>
                    <a:pt x="32160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4" name="Google Shape;2214;p76"/>
            <p:cNvSpPr/>
            <p:nvPr/>
          </p:nvSpPr>
          <p:spPr>
            <a:xfrm>
              <a:off x="2377425" y="2558550"/>
              <a:ext cx="804000" cy="804000"/>
            </a:xfrm>
            <a:custGeom>
              <a:avLst/>
              <a:gdLst/>
              <a:ahLst/>
              <a:cxnLst/>
              <a:rect l="l" t="t" r="r" b="b"/>
              <a:pathLst>
                <a:path w="32160" h="32160" extrusionOk="0">
                  <a:moveTo>
                    <a:pt x="428" y="16080"/>
                  </a:moveTo>
                  <a:lnTo>
                    <a:pt x="16080" y="31731"/>
                  </a:lnTo>
                  <a:lnTo>
                    <a:pt x="31713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0" y="16080"/>
                  </a:lnTo>
                  <a:lnTo>
                    <a:pt x="16080" y="0"/>
                  </a:lnTo>
                  <a:lnTo>
                    <a:pt x="32160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5" name="Google Shape;2215;p76"/>
            <p:cNvSpPr/>
            <p:nvPr/>
          </p:nvSpPr>
          <p:spPr>
            <a:xfrm>
              <a:off x="2353700" y="2558550"/>
              <a:ext cx="804000" cy="804000"/>
            </a:xfrm>
            <a:custGeom>
              <a:avLst/>
              <a:gdLst/>
              <a:ahLst/>
              <a:cxnLst/>
              <a:rect l="l" t="t" r="r" b="b"/>
              <a:pathLst>
                <a:path w="32160" h="32160" extrusionOk="0">
                  <a:moveTo>
                    <a:pt x="447" y="16080"/>
                  </a:moveTo>
                  <a:lnTo>
                    <a:pt x="16080" y="31731"/>
                  </a:lnTo>
                  <a:lnTo>
                    <a:pt x="31732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0" y="16080"/>
                  </a:lnTo>
                  <a:lnTo>
                    <a:pt x="16080" y="0"/>
                  </a:lnTo>
                  <a:lnTo>
                    <a:pt x="32160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6" name="Google Shape;2216;p76"/>
            <p:cNvSpPr/>
            <p:nvPr/>
          </p:nvSpPr>
          <p:spPr>
            <a:xfrm>
              <a:off x="2330425" y="2558550"/>
              <a:ext cx="804025" cy="804000"/>
            </a:xfrm>
            <a:custGeom>
              <a:avLst/>
              <a:gdLst/>
              <a:ahLst/>
              <a:cxnLst/>
              <a:rect l="l" t="t" r="r" b="b"/>
              <a:pathLst>
                <a:path w="32161" h="32160" extrusionOk="0">
                  <a:moveTo>
                    <a:pt x="429" y="16080"/>
                  </a:moveTo>
                  <a:lnTo>
                    <a:pt x="16080" y="31731"/>
                  </a:lnTo>
                  <a:lnTo>
                    <a:pt x="31713" y="16080"/>
                  </a:lnTo>
                  <a:lnTo>
                    <a:pt x="16080" y="428"/>
                  </a:lnTo>
                  <a:close/>
                  <a:moveTo>
                    <a:pt x="16080" y="32159"/>
                  </a:moveTo>
                  <a:lnTo>
                    <a:pt x="1" y="16080"/>
                  </a:lnTo>
                  <a:lnTo>
                    <a:pt x="16080" y="0"/>
                  </a:lnTo>
                  <a:lnTo>
                    <a:pt x="32160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7" name="Google Shape;2217;p76"/>
            <p:cNvSpPr/>
            <p:nvPr/>
          </p:nvSpPr>
          <p:spPr>
            <a:xfrm>
              <a:off x="2306700" y="2558550"/>
              <a:ext cx="804475" cy="804000"/>
            </a:xfrm>
            <a:custGeom>
              <a:avLst/>
              <a:gdLst/>
              <a:ahLst/>
              <a:cxnLst/>
              <a:rect l="l" t="t" r="r" b="b"/>
              <a:pathLst>
                <a:path w="32179" h="32160" extrusionOk="0">
                  <a:moveTo>
                    <a:pt x="447" y="16080"/>
                  </a:moveTo>
                  <a:lnTo>
                    <a:pt x="16099" y="31731"/>
                  </a:lnTo>
                  <a:lnTo>
                    <a:pt x="31732" y="16080"/>
                  </a:lnTo>
                  <a:lnTo>
                    <a:pt x="16099" y="428"/>
                  </a:lnTo>
                  <a:close/>
                  <a:moveTo>
                    <a:pt x="16099" y="32159"/>
                  </a:moveTo>
                  <a:lnTo>
                    <a:pt x="1" y="16080"/>
                  </a:lnTo>
                  <a:lnTo>
                    <a:pt x="16099" y="0"/>
                  </a:lnTo>
                  <a:lnTo>
                    <a:pt x="32179" y="16080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18" name="Google Shape;2218;p76"/>
          <p:cNvSpPr/>
          <p:nvPr/>
        </p:nvSpPr>
        <p:spPr>
          <a:xfrm rot="10800000" flipH="1">
            <a:off x="-94215" y="3081101"/>
            <a:ext cx="2441112" cy="2439739"/>
          </a:xfrm>
          <a:custGeom>
            <a:avLst/>
            <a:gdLst/>
            <a:ahLst/>
            <a:cxnLst/>
            <a:rect l="l" t="t" r="r" b="b"/>
            <a:pathLst>
              <a:path w="33780" h="33761" extrusionOk="0">
                <a:moveTo>
                  <a:pt x="1322" y="16880"/>
                </a:moveTo>
                <a:lnTo>
                  <a:pt x="16899" y="32439"/>
                </a:lnTo>
                <a:lnTo>
                  <a:pt x="32458" y="16880"/>
                </a:lnTo>
                <a:lnTo>
                  <a:pt x="16899" y="1303"/>
                </a:lnTo>
                <a:close/>
                <a:moveTo>
                  <a:pt x="16899" y="33760"/>
                </a:moveTo>
                <a:lnTo>
                  <a:pt x="1" y="16880"/>
                </a:lnTo>
                <a:lnTo>
                  <a:pt x="16899" y="0"/>
                </a:lnTo>
                <a:lnTo>
                  <a:pt x="33779" y="16880"/>
                </a:lnTo>
                <a:close/>
              </a:path>
            </a:pathLst>
          </a:custGeom>
          <a:gradFill>
            <a:gsLst>
              <a:gs pos="0">
                <a:schemeClr val="dk2"/>
              </a:gs>
              <a:gs pos="100000">
                <a:srgbClr val="00FFFF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9" name="Google Shape;2219;p76"/>
          <p:cNvSpPr/>
          <p:nvPr/>
        </p:nvSpPr>
        <p:spPr>
          <a:xfrm>
            <a:off x="8316930" y="151129"/>
            <a:ext cx="823936" cy="823879"/>
          </a:xfrm>
          <a:custGeom>
            <a:avLst/>
            <a:gdLst/>
            <a:ahLst/>
            <a:cxnLst/>
            <a:rect l="l" t="t" r="r" b="b"/>
            <a:pathLst>
              <a:path w="14462" h="14461" extrusionOk="0">
                <a:moveTo>
                  <a:pt x="7222" y="0"/>
                </a:moveTo>
                <a:lnTo>
                  <a:pt x="1" y="7221"/>
                </a:lnTo>
                <a:lnTo>
                  <a:pt x="7222" y="14461"/>
                </a:lnTo>
                <a:lnTo>
                  <a:pt x="14461" y="7221"/>
                </a:lnTo>
                <a:lnTo>
                  <a:pt x="7222" y="0"/>
                </a:lnTo>
                <a:close/>
              </a:path>
            </a:pathLst>
          </a:custGeom>
          <a:gradFill>
            <a:gsLst>
              <a:gs pos="0">
                <a:srgbClr val="674EA7"/>
              </a:gs>
              <a:gs pos="100000">
                <a:srgbClr val="00FFFF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0" name="Google Shape;2220;p76"/>
          <p:cNvSpPr/>
          <p:nvPr/>
        </p:nvSpPr>
        <p:spPr>
          <a:xfrm flipH="1">
            <a:off x="7508346" y="-1174824"/>
            <a:ext cx="2441112" cy="2439739"/>
          </a:xfrm>
          <a:custGeom>
            <a:avLst/>
            <a:gdLst/>
            <a:ahLst/>
            <a:cxnLst/>
            <a:rect l="l" t="t" r="r" b="b"/>
            <a:pathLst>
              <a:path w="33780" h="33761" extrusionOk="0">
                <a:moveTo>
                  <a:pt x="1322" y="16880"/>
                </a:moveTo>
                <a:lnTo>
                  <a:pt x="16899" y="32439"/>
                </a:lnTo>
                <a:lnTo>
                  <a:pt x="32458" y="16880"/>
                </a:lnTo>
                <a:lnTo>
                  <a:pt x="16899" y="1303"/>
                </a:lnTo>
                <a:close/>
                <a:moveTo>
                  <a:pt x="16899" y="33760"/>
                </a:moveTo>
                <a:lnTo>
                  <a:pt x="1" y="16880"/>
                </a:lnTo>
                <a:lnTo>
                  <a:pt x="16899" y="0"/>
                </a:lnTo>
                <a:lnTo>
                  <a:pt x="33779" y="16880"/>
                </a:lnTo>
                <a:close/>
              </a:path>
            </a:pathLst>
          </a:custGeom>
          <a:gradFill>
            <a:gsLst>
              <a:gs pos="0">
                <a:schemeClr val="dk2"/>
              </a:gs>
              <a:gs pos="100000">
                <a:srgbClr val="00FFFF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21" name="Google Shape;2221;p76"/>
          <p:cNvGrpSpPr/>
          <p:nvPr/>
        </p:nvGrpSpPr>
        <p:grpSpPr>
          <a:xfrm flipH="1">
            <a:off x="6947190" y="-119799"/>
            <a:ext cx="3563418" cy="3276021"/>
            <a:chOff x="4765450" y="2817950"/>
            <a:chExt cx="894275" cy="822150"/>
          </a:xfrm>
        </p:grpSpPr>
        <p:sp>
          <p:nvSpPr>
            <p:cNvPr id="2222" name="Google Shape;2222;p76"/>
            <p:cNvSpPr/>
            <p:nvPr/>
          </p:nvSpPr>
          <p:spPr>
            <a:xfrm>
              <a:off x="4837550" y="2817950"/>
              <a:ext cx="822175" cy="822150"/>
            </a:xfrm>
            <a:custGeom>
              <a:avLst/>
              <a:gdLst/>
              <a:ahLst/>
              <a:cxnLst/>
              <a:rect l="l" t="t" r="r" b="b"/>
              <a:pathLst>
                <a:path w="32887" h="32886" extrusionOk="0">
                  <a:moveTo>
                    <a:pt x="429" y="16452"/>
                  </a:moveTo>
                  <a:lnTo>
                    <a:pt x="16434" y="32458"/>
                  </a:lnTo>
                  <a:lnTo>
                    <a:pt x="32439" y="16452"/>
                  </a:lnTo>
                  <a:lnTo>
                    <a:pt x="16434" y="447"/>
                  </a:lnTo>
                  <a:close/>
                  <a:moveTo>
                    <a:pt x="16434" y="32886"/>
                  </a:moveTo>
                  <a:lnTo>
                    <a:pt x="1" y="16452"/>
                  </a:lnTo>
                  <a:lnTo>
                    <a:pt x="16434" y="1"/>
                  </a:lnTo>
                  <a:lnTo>
                    <a:pt x="32886" y="16452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3" name="Google Shape;2223;p76"/>
            <p:cNvSpPr/>
            <p:nvPr/>
          </p:nvSpPr>
          <p:spPr>
            <a:xfrm>
              <a:off x="4813375" y="2817950"/>
              <a:ext cx="822150" cy="822150"/>
            </a:xfrm>
            <a:custGeom>
              <a:avLst/>
              <a:gdLst/>
              <a:ahLst/>
              <a:cxnLst/>
              <a:rect l="l" t="t" r="r" b="b"/>
              <a:pathLst>
                <a:path w="32886" h="32886" extrusionOk="0">
                  <a:moveTo>
                    <a:pt x="447" y="16452"/>
                  </a:moveTo>
                  <a:lnTo>
                    <a:pt x="16452" y="32458"/>
                  </a:lnTo>
                  <a:lnTo>
                    <a:pt x="32457" y="16452"/>
                  </a:lnTo>
                  <a:lnTo>
                    <a:pt x="16452" y="447"/>
                  </a:lnTo>
                  <a:close/>
                  <a:moveTo>
                    <a:pt x="16452" y="32886"/>
                  </a:moveTo>
                  <a:lnTo>
                    <a:pt x="0" y="16452"/>
                  </a:lnTo>
                  <a:lnTo>
                    <a:pt x="16452" y="1"/>
                  </a:lnTo>
                  <a:lnTo>
                    <a:pt x="32885" y="16452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4" name="Google Shape;2224;p76"/>
            <p:cNvSpPr/>
            <p:nvPr/>
          </p:nvSpPr>
          <p:spPr>
            <a:xfrm>
              <a:off x="4789625" y="2817950"/>
              <a:ext cx="822175" cy="822150"/>
            </a:xfrm>
            <a:custGeom>
              <a:avLst/>
              <a:gdLst/>
              <a:ahLst/>
              <a:cxnLst/>
              <a:rect l="l" t="t" r="r" b="b"/>
              <a:pathLst>
                <a:path w="32887" h="32886" extrusionOk="0">
                  <a:moveTo>
                    <a:pt x="429" y="16452"/>
                  </a:moveTo>
                  <a:lnTo>
                    <a:pt x="16434" y="32458"/>
                  </a:lnTo>
                  <a:lnTo>
                    <a:pt x="32440" y="16452"/>
                  </a:lnTo>
                  <a:lnTo>
                    <a:pt x="16434" y="447"/>
                  </a:lnTo>
                  <a:close/>
                  <a:moveTo>
                    <a:pt x="16434" y="32886"/>
                  </a:moveTo>
                  <a:lnTo>
                    <a:pt x="1" y="16452"/>
                  </a:lnTo>
                  <a:lnTo>
                    <a:pt x="16434" y="1"/>
                  </a:lnTo>
                  <a:lnTo>
                    <a:pt x="32886" y="16452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5" name="Google Shape;2225;p76"/>
            <p:cNvSpPr/>
            <p:nvPr/>
          </p:nvSpPr>
          <p:spPr>
            <a:xfrm>
              <a:off x="4765450" y="2817950"/>
              <a:ext cx="822150" cy="822150"/>
            </a:xfrm>
            <a:custGeom>
              <a:avLst/>
              <a:gdLst/>
              <a:ahLst/>
              <a:cxnLst/>
              <a:rect l="l" t="t" r="r" b="b"/>
              <a:pathLst>
                <a:path w="32886" h="32886" extrusionOk="0">
                  <a:moveTo>
                    <a:pt x="447" y="16452"/>
                  </a:moveTo>
                  <a:lnTo>
                    <a:pt x="16452" y="32458"/>
                  </a:lnTo>
                  <a:lnTo>
                    <a:pt x="32457" y="16452"/>
                  </a:lnTo>
                  <a:lnTo>
                    <a:pt x="16452" y="447"/>
                  </a:lnTo>
                  <a:close/>
                  <a:moveTo>
                    <a:pt x="16452" y="32886"/>
                  </a:moveTo>
                  <a:lnTo>
                    <a:pt x="0" y="16452"/>
                  </a:lnTo>
                  <a:lnTo>
                    <a:pt x="16452" y="1"/>
                  </a:lnTo>
                  <a:lnTo>
                    <a:pt x="32885" y="16452"/>
                  </a:lnTo>
                  <a:close/>
                </a:path>
              </a:pathLst>
            </a:custGeom>
            <a:gradFill>
              <a:gsLst>
                <a:gs pos="0">
                  <a:srgbClr val="674EA7"/>
                </a:gs>
                <a:gs pos="100000">
                  <a:srgbClr val="351C75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gradFill>
          <a:gsLst>
            <a:gs pos="0">
              <a:srgbClr val="4E29AA"/>
            </a:gs>
            <a:gs pos="100000">
              <a:srgbClr val="674EA7"/>
            </a:gs>
          </a:gsLst>
          <a:lin ang="16200038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2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Space Grotesk"/>
              <a:buNone/>
              <a:defRPr sz="3300" b="0" i="0" u="none" strike="noStrike" cap="none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Space Grotesk"/>
              <a:buNone/>
              <a:defRPr sz="3300" b="0" i="0" u="none" strike="noStrike" cap="none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Space Grotesk"/>
              <a:buNone/>
              <a:defRPr sz="3300" b="0" i="0" u="none" strike="noStrike" cap="none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Space Grotesk"/>
              <a:buNone/>
              <a:defRPr sz="3300" b="0" i="0" u="none" strike="noStrike" cap="none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Space Grotesk"/>
              <a:buNone/>
              <a:defRPr sz="3300" b="0" i="0" u="none" strike="noStrike" cap="none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Space Grotesk"/>
              <a:buNone/>
              <a:defRPr sz="3300" b="0" i="0" u="none" strike="noStrike" cap="none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Space Grotesk"/>
              <a:buNone/>
              <a:defRPr sz="3300" b="0" i="0" u="none" strike="noStrike" cap="none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Space Grotesk"/>
              <a:buNone/>
              <a:defRPr sz="3300" b="0" i="0" u="none" strike="noStrike" cap="none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Space Grotesk"/>
              <a:buNone/>
              <a:defRPr sz="3300" b="0" i="0" u="none" strike="noStrike" cap="none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9pPr>
          </a:lstStyle>
          <a:p>
            <a:endParaRPr/>
          </a:p>
        </p:txBody>
      </p:sp>
      <p:sp>
        <p:nvSpPr>
          <p:cNvPr id="7" name="Google Shape;7;p42"/>
          <p:cNvSpPr txBox="1">
            <a:spLocks noGrp="1"/>
          </p:cNvSpPr>
          <p:nvPr>
            <p:ph type="body" idx="1"/>
          </p:nvPr>
        </p:nvSpPr>
        <p:spPr>
          <a:xfrm>
            <a:off x="713225" y="1246950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Dosis"/>
              <a:buChar char="●"/>
              <a:defRPr sz="1800" b="0" i="0" u="none" strike="noStrike" cap="non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osis"/>
              <a:buChar char="○"/>
              <a:defRPr sz="1400" b="0" i="0" u="none" strike="noStrike" cap="non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osis"/>
              <a:buChar char="■"/>
              <a:defRPr sz="1400" b="0" i="0" u="none" strike="noStrike" cap="non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osis"/>
              <a:buChar char="●"/>
              <a:defRPr sz="1400" b="0" i="0" u="none" strike="noStrike" cap="non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osis"/>
              <a:buChar char="○"/>
              <a:defRPr sz="1400" b="0" i="0" u="none" strike="noStrike" cap="non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osis"/>
              <a:buChar char="■"/>
              <a:defRPr sz="1400" b="0" i="0" u="none" strike="noStrike" cap="non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osis"/>
              <a:buChar char="●"/>
              <a:defRPr sz="1400" b="0" i="0" u="none" strike="noStrike" cap="non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osis"/>
              <a:buChar char="○"/>
              <a:defRPr sz="1400" b="0" i="0" u="none" strike="noStrike" cap="non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osis"/>
              <a:buChar char="■"/>
              <a:defRPr sz="1400" b="0" i="0" u="none" strike="noStrike" cap="non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80" r:id="rId7"/>
    <p:sldLayoutId id="2147483681" r:id="rId8"/>
    <p:sldLayoutId id="2147483682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880">
          <p15:clr>
            <a:srgbClr val="EA4335"/>
          </p15:clr>
        </p15:guide>
        <p15:guide id="2" pos="449">
          <p15:clr>
            <a:srgbClr val="EA4335"/>
          </p15:clr>
        </p15:guide>
        <p15:guide id="3" pos="5311">
          <p15:clr>
            <a:srgbClr val="EA4335"/>
          </p15:clr>
        </p15:guide>
        <p15:guide id="4" orient="horz" pos="340">
          <p15:clr>
            <a:srgbClr val="EA4335"/>
          </p15:clr>
        </p15:guide>
        <p15:guide id="5" orient="horz" pos="2903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4E29AA"/>
            </a:gs>
            <a:gs pos="100000">
              <a:srgbClr val="674EA7"/>
            </a:gs>
          </a:gsLst>
          <a:lin ang="16198662" scaled="0"/>
        </a:gradFill>
        <a:effectLst/>
      </p:bgPr>
    </p:bg>
    <p:spTree>
      <p:nvGrpSpPr>
        <p:cNvPr id="1" name="Shape 2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0" name="Google Shape;2230;p1"/>
          <p:cNvSpPr txBox="1">
            <a:spLocks noGrp="1"/>
          </p:cNvSpPr>
          <p:nvPr>
            <p:ph type="ctrTitle"/>
          </p:nvPr>
        </p:nvSpPr>
        <p:spPr>
          <a:xfrm>
            <a:off x="682500" y="614500"/>
            <a:ext cx="8045290" cy="30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fr-FR" sz="7200" b="1" dirty="0"/>
              <a:t>UOI Games</a:t>
            </a:r>
            <a:br>
              <a:rPr lang="fr-FR" sz="7200" b="1" dirty="0"/>
            </a:br>
            <a:r>
              <a:rPr lang="fr-FR" sz="2400" b="1" i="0" dirty="0">
                <a:solidFill>
                  <a:srgbClr val="FFFFFF"/>
                </a:solidFill>
                <a:latin typeface="Segoe UI"/>
              </a:rPr>
              <a:t>Opportunité de lancement d'un premier jeu AAA</a:t>
            </a:r>
            <a:br>
              <a:rPr lang="fr-FR" sz="2400" b="1" i="0" dirty="0">
                <a:solidFill>
                  <a:srgbClr val="FFFFFF"/>
                </a:solidFill>
                <a:latin typeface="Segoe UI"/>
              </a:rPr>
            </a:br>
            <a:endParaRPr lang="fr-FR" sz="2600" dirty="0"/>
          </a:p>
        </p:txBody>
      </p:sp>
      <p:sp>
        <p:nvSpPr>
          <p:cNvPr id="2231" name="Google Shape;2231;p1"/>
          <p:cNvSpPr txBox="1">
            <a:spLocks noGrp="1"/>
          </p:cNvSpPr>
          <p:nvPr>
            <p:ph type="subTitle" idx="1"/>
          </p:nvPr>
        </p:nvSpPr>
        <p:spPr>
          <a:xfrm>
            <a:off x="712788" y="4110120"/>
            <a:ext cx="3808500" cy="442200"/>
          </a:xfrm>
          <a:prstGeom prst="rect">
            <a:avLst/>
          </a:prstGeom>
          <a:solidFill>
            <a:srgbClr val="00FFF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fr-FR" dirty="0"/>
              <a:t>Yann RES – Juin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5" name="Google Shape;2265;p5"/>
          <p:cNvSpPr txBox="1">
            <a:spLocks noGrp="1"/>
          </p:cNvSpPr>
          <p:nvPr>
            <p:ph type="title"/>
          </p:nvPr>
        </p:nvSpPr>
        <p:spPr>
          <a:xfrm>
            <a:off x="621784" y="372102"/>
            <a:ext cx="8591584" cy="730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3000" b="1" dirty="0">
                <a:latin typeface="Montserrat"/>
                <a:ea typeface="Montserrat"/>
                <a:cs typeface="Montserrat"/>
                <a:sym typeface="Montserrat"/>
              </a:rPr>
              <a:t>Ce que 40 ans de données nous disent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01A21B4-07F4-0B76-94A8-2EC28B53EFB4}"/>
              </a:ext>
            </a:extLst>
          </p:cNvPr>
          <p:cNvSpPr/>
          <p:nvPr/>
        </p:nvSpPr>
        <p:spPr>
          <a:xfrm>
            <a:off x="726883" y="1032188"/>
            <a:ext cx="7690233" cy="45719"/>
          </a:xfrm>
          <a:prstGeom prst="rect">
            <a:avLst/>
          </a:prstGeom>
          <a:solidFill>
            <a:srgbClr val="E91E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93F02A6-211C-3C1F-3DDA-ECE368B6E376}"/>
              </a:ext>
            </a:extLst>
          </p:cNvPr>
          <p:cNvSpPr/>
          <p:nvPr/>
        </p:nvSpPr>
        <p:spPr>
          <a:xfrm>
            <a:off x="759898" y="1103053"/>
            <a:ext cx="4269302" cy="3796870"/>
          </a:xfrm>
          <a:prstGeom prst="rect">
            <a:avLst/>
          </a:prstGeom>
          <a:solidFill>
            <a:srgbClr val="E8E0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77C8B17-7C60-9202-F3F1-DE908368DEC1}"/>
              </a:ext>
            </a:extLst>
          </p:cNvPr>
          <p:cNvSpPr/>
          <p:nvPr/>
        </p:nvSpPr>
        <p:spPr>
          <a:xfrm>
            <a:off x="759898" y="1103053"/>
            <a:ext cx="4269302" cy="3796870"/>
          </a:xfrm>
          <a:prstGeom prst="rect">
            <a:avLst/>
          </a:prstGeom>
          <a:solidFill>
            <a:srgbClr val="E8E0F5"/>
          </a:solidFill>
          <a:ln w="9525">
            <a:solidFill>
              <a:srgbClr val="674EA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67F5575B-252E-D84B-0189-8CEB06A4F54A}"/>
              </a:ext>
            </a:extLst>
          </p:cNvPr>
          <p:cNvSpPr txBox="1"/>
          <p:nvPr/>
        </p:nvSpPr>
        <p:spPr>
          <a:xfrm>
            <a:off x="851338" y="2940996"/>
            <a:ext cx="4098530" cy="223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50" b="0" i="1">
                <a:solidFill>
                  <a:srgbClr val="674EA7"/>
                </a:solidFill>
                <a:latin typeface="Segoe UI"/>
              </a:rPr>
              <a:t>[ 5_7_chi2_genres.png ]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C0D2141-84C8-2618-F19F-81041880F9E2}"/>
              </a:ext>
            </a:extLst>
          </p:cNvPr>
          <p:cNvSpPr/>
          <p:nvPr/>
        </p:nvSpPr>
        <p:spPr>
          <a:xfrm>
            <a:off x="5560498" y="1194493"/>
            <a:ext cx="45719" cy="730167"/>
          </a:xfrm>
          <a:prstGeom prst="rect">
            <a:avLst/>
          </a:prstGeom>
          <a:solidFill>
            <a:srgbClr val="00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8">
            <a:extLst>
              <a:ext uri="{FF2B5EF4-FFF2-40B4-BE49-F238E27FC236}">
                <a16:creationId xmlns:a16="http://schemas.microsoft.com/office/drawing/2014/main" id="{D3774691-064A-9B9E-70E2-9B88F35D1EE7}"/>
              </a:ext>
            </a:extLst>
          </p:cNvPr>
          <p:cNvSpPr txBox="1"/>
          <p:nvPr/>
        </p:nvSpPr>
        <p:spPr>
          <a:xfrm>
            <a:off x="5761666" y="1194493"/>
            <a:ext cx="3330056" cy="412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Segoe UI"/>
              </a:rPr>
              <a:t>16 177</a:t>
            </a:r>
          </a:p>
        </p:txBody>
      </p:sp>
      <p:sp>
        <p:nvSpPr>
          <p:cNvPr id="17" name="TextBox 9">
            <a:extLst>
              <a:ext uri="{FF2B5EF4-FFF2-40B4-BE49-F238E27FC236}">
                <a16:creationId xmlns:a16="http://schemas.microsoft.com/office/drawing/2014/main" id="{1DC31FEA-D1FB-A3A5-AD8B-E75B23D21C33}"/>
              </a:ext>
            </a:extLst>
          </p:cNvPr>
          <p:cNvSpPr txBox="1"/>
          <p:nvPr/>
        </p:nvSpPr>
        <p:spPr>
          <a:xfrm>
            <a:off x="5761666" y="1505902"/>
            <a:ext cx="3330056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1" i="0" dirty="0">
                <a:solidFill>
                  <a:schemeClr val="bg1"/>
                </a:solidFill>
                <a:latin typeface="Segoe UI"/>
              </a:rPr>
              <a:t>jeux </a:t>
            </a:r>
            <a:r>
              <a:rPr sz="950" b="1" i="0" dirty="0" err="1">
                <a:solidFill>
                  <a:schemeClr val="bg1"/>
                </a:solidFill>
                <a:latin typeface="Segoe UI"/>
              </a:rPr>
              <a:t>analysés</a:t>
            </a:r>
            <a:r>
              <a:rPr sz="950" b="1" i="0" dirty="0">
                <a:solidFill>
                  <a:schemeClr val="bg1"/>
                </a:solidFill>
                <a:latin typeface="Segoe UI"/>
              </a:rPr>
              <a:t> sur la base S1</a:t>
            </a:r>
          </a:p>
          <a:p>
            <a:pPr algn="l"/>
            <a:r>
              <a:rPr sz="950" b="1" i="0" dirty="0">
                <a:solidFill>
                  <a:schemeClr val="bg1"/>
                </a:solidFill>
                <a:latin typeface="Segoe UI"/>
              </a:rPr>
              <a:t>(</a:t>
            </a:r>
            <a:r>
              <a:rPr sz="950" b="1" i="0" dirty="0" err="1">
                <a:solidFill>
                  <a:schemeClr val="bg1"/>
                </a:solidFill>
                <a:latin typeface="Segoe UI"/>
              </a:rPr>
              <a:t>période</a:t>
            </a:r>
            <a:r>
              <a:rPr sz="950" b="1" i="0" dirty="0">
                <a:solidFill>
                  <a:schemeClr val="bg1"/>
                </a:solidFill>
                <a:latin typeface="Segoe UI"/>
              </a:rPr>
              <a:t> 1983–2016)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14842F7-5690-C739-CC68-0CC1D3EB4894}"/>
              </a:ext>
            </a:extLst>
          </p:cNvPr>
          <p:cNvSpPr/>
          <p:nvPr/>
        </p:nvSpPr>
        <p:spPr>
          <a:xfrm>
            <a:off x="5560498" y="2611813"/>
            <a:ext cx="45719" cy="730167"/>
          </a:xfrm>
          <a:prstGeom prst="rect">
            <a:avLst/>
          </a:prstGeom>
          <a:solidFill>
            <a:srgbClr val="00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1">
            <a:extLst>
              <a:ext uri="{FF2B5EF4-FFF2-40B4-BE49-F238E27FC236}">
                <a16:creationId xmlns:a16="http://schemas.microsoft.com/office/drawing/2014/main" id="{E72F10A7-51B6-2FDC-11E2-C3425C0135C7}"/>
              </a:ext>
            </a:extLst>
          </p:cNvPr>
          <p:cNvSpPr txBox="1"/>
          <p:nvPr/>
        </p:nvSpPr>
        <p:spPr>
          <a:xfrm>
            <a:off x="5761666" y="2570239"/>
            <a:ext cx="3330056" cy="412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Segoe UI"/>
              </a:rPr>
              <a:t>RPG +5% → 12%</a:t>
            </a:r>
          </a:p>
        </p:txBody>
      </p:sp>
      <p:sp>
        <p:nvSpPr>
          <p:cNvPr id="20" name="TextBox 12">
            <a:extLst>
              <a:ext uri="{FF2B5EF4-FFF2-40B4-BE49-F238E27FC236}">
                <a16:creationId xmlns:a16="http://schemas.microsoft.com/office/drawing/2014/main" id="{6E1DEFC7-339E-CB7B-7002-8BA6BF7B0E3B}"/>
              </a:ext>
            </a:extLst>
          </p:cNvPr>
          <p:cNvSpPr txBox="1"/>
          <p:nvPr/>
        </p:nvSpPr>
        <p:spPr>
          <a:xfrm>
            <a:off x="5761666" y="2990863"/>
            <a:ext cx="3330056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1" i="0" dirty="0">
                <a:solidFill>
                  <a:schemeClr val="bg1"/>
                </a:solidFill>
                <a:latin typeface="Segoe UI"/>
              </a:rPr>
              <a:t>progression dans le mix AAA</a:t>
            </a:r>
          </a:p>
          <a:p>
            <a:pPr algn="l"/>
            <a:r>
              <a:rPr sz="950" b="1" i="0" dirty="0">
                <a:solidFill>
                  <a:schemeClr val="bg1"/>
                </a:solidFill>
                <a:latin typeface="Segoe UI"/>
              </a:rPr>
              <a:t>sur la </a:t>
            </a:r>
            <a:r>
              <a:rPr sz="950" b="1" i="0" dirty="0" err="1">
                <a:solidFill>
                  <a:schemeClr val="bg1"/>
                </a:solidFill>
                <a:latin typeface="Segoe UI"/>
              </a:rPr>
              <a:t>décennie</a:t>
            </a:r>
            <a:r>
              <a:rPr sz="950" b="1" i="0" dirty="0">
                <a:solidFill>
                  <a:schemeClr val="bg1"/>
                </a:solidFill>
                <a:latin typeface="Segoe UI"/>
              </a:rPr>
              <a:t> </a:t>
            </a:r>
            <a:r>
              <a:rPr sz="950" b="1" i="0" dirty="0" err="1">
                <a:solidFill>
                  <a:schemeClr val="bg1"/>
                </a:solidFill>
                <a:latin typeface="Segoe UI"/>
              </a:rPr>
              <a:t>récente</a:t>
            </a:r>
            <a:endParaRPr sz="950" b="1" i="0" dirty="0">
              <a:solidFill>
                <a:schemeClr val="bg1"/>
              </a:solidFill>
              <a:latin typeface="Segoe UI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2F8ADA-6A77-6F2B-13AD-6A395C47AFEE}"/>
              </a:ext>
            </a:extLst>
          </p:cNvPr>
          <p:cNvSpPr/>
          <p:nvPr/>
        </p:nvSpPr>
        <p:spPr>
          <a:xfrm>
            <a:off x="5560498" y="4029132"/>
            <a:ext cx="45719" cy="730167"/>
          </a:xfrm>
          <a:prstGeom prst="rect">
            <a:avLst/>
          </a:prstGeom>
          <a:solidFill>
            <a:srgbClr val="00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14">
            <a:extLst>
              <a:ext uri="{FF2B5EF4-FFF2-40B4-BE49-F238E27FC236}">
                <a16:creationId xmlns:a16="http://schemas.microsoft.com/office/drawing/2014/main" id="{B52868C4-B997-BC85-F455-E8C076F9136B}"/>
              </a:ext>
            </a:extLst>
          </p:cNvPr>
          <p:cNvSpPr txBox="1"/>
          <p:nvPr/>
        </p:nvSpPr>
        <p:spPr>
          <a:xfrm>
            <a:off x="5761666" y="4029132"/>
            <a:ext cx="3330056" cy="412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Segoe UI"/>
              </a:rPr>
              <a:t>Pic : 2008</a:t>
            </a:r>
          </a:p>
        </p:txBody>
      </p:sp>
      <p:sp>
        <p:nvSpPr>
          <p:cNvPr id="23" name="TextBox 15">
            <a:extLst>
              <a:ext uri="{FF2B5EF4-FFF2-40B4-BE49-F238E27FC236}">
                <a16:creationId xmlns:a16="http://schemas.microsoft.com/office/drawing/2014/main" id="{D84DC1B5-84C1-8129-61F6-A971E43869DF}"/>
              </a:ext>
            </a:extLst>
          </p:cNvPr>
          <p:cNvSpPr txBox="1"/>
          <p:nvPr/>
        </p:nvSpPr>
        <p:spPr>
          <a:xfrm>
            <a:off x="5761666" y="4363858"/>
            <a:ext cx="3330056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1" i="0" dirty="0" err="1">
                <a:solidFill>
                  <a:schemeClr val="bg1"/>
                </a:solidFill>
                <a:latin typeface="Segoe UI"/>
              </a:rPr>
              <a:t>marché</a:t>
            </a:r>
            <a:r>
              <a:rPr sz="950" b="1" i="0" dirty="0">
                <a:solidFill>
                  <a:schemeClr val="bg1"/>
                </a:solidFill>
                <a:latin typeface="Segoe UI"/>
              </a:rPr>
              <a:t> physique — </a:t>
            </a:r>
            <a:r>
              <a:rPr sz="950" b="1" i="0" dirty="0" err="1">
                <a:solidFill>
                  <a:schemeClr val="bg1"/>
                </a:solidFill>
                <a:latin typeface="Segoe UI"/>
              </a:rPr>
              <a:t>déclin</a:t>
            </a:r>
            <a:r>
              <a:rPr sz="950" b="1" i="0" dirty="0">
                <a:solidFill>
                  <a:schemeClr val="bg1"/>
                </a:solidFill>
                <a:latin typeface="Segoe UI"/>
              </a:rPr>
              <a:t> </a:t>
            </a:r>
            <a:r>
              <a:rPr sz="950" b="1" i="0" dirty="0" err="1">
                <a:solidFill>
                  <a:schemeClr val="bg1"/>
                </a:solidFill>
                <a:latin typeface="Segoe UI"/>
              </a:rPr>
              <a:t>structurel</a:t>
            </a:r>
            <a:endParaRPr sz="950" b="1" i="0" dirty="0">
              <a:solidFill>
                <a:schemeClr val="bg1"/>
              </a:solidFill>
              <a:latin typeface="Segoe UI"/>
            </a:endParaRPr>
          </a:p>
          <a:p>
            <a:pPr algn="l"/>
            <a:r>
              <a:rPr sz="950" b="1" i="0" dirty="0">
                <a:solidFill>
                  <a:schemeClr val="bg1"/>
                </a:solidFill>
                <a:latin typeface="Segoe UI"/>
              </a:rPr>
              <a:t>du </a:t>
            </a:r>
            <a:r>
              <a:rPr sz="950" b="1" i="0" dirty="0" err="1">
                <a:solidFill>
                  <a:schemeClr val="bg1"/>
                </a:solidFill>
                <a:latin typeface="Segoe UI"/>
              </a:rPr>
              <a:t>disque</a:t>
            </a:r>
            <a:r>
              <a:rPr sz="950" b="1" i="0" dirty="0">
                <a:solidFill>
                  <a:schemeClr val="bg1"/>
                </a:solidFill>
                <a:latin typeface="Segoe UI"/>
              </a:rPr>
              <a:t> </a:t>
            </a:r>
            <a:r>
              <a:rPr sz="950" b="1" i="0" dirty="0" err="1">
                <a:solidFill>
                  <a:schemeClr val="bg1"/>
                </a:solidFill>
                <a:latin typeface="Segoe UI"/>
              </a:rPr>
              <a:t>depuis</a:t>
            </a:r>
            <a:r>
              <a:rPr sz="950" b="1" i="0" dirty="0">
                <a:solidFill>
                  <a:schemeClr val="bg1"/>
                </a:solidFill>
                <a:latin typeface="Segoe UI"/>
              </a:rPr>
              <a:t> </a:t>
            </a:r>
            <a:r>
              <a:rPr sz="950" b="1" i="0" dirty="0" err="1">
                <a:solidFill>
                  <a:schemeClr val="bg1"/>
                </a:solidFill>
                <a:latin typeface="Segoe UI"/>
              </a:rPr>
              <a:t>lors</a:t>
            </a:r>
            <a:endParaRPr sz="950" b="1" i="0" dirty="0">
              <a:solidFill>
                <a:schemeClr val="bg1"/>
              </a:solidFill>
              <a:latin typeface="Segoe UI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9696A687-2D6C-B749-D6C7-0162FA660F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736" y="1475699"/>
            <a:ext cx="4174708" cy="2918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0029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1" name="Google Shape;2271;p6"/>
          <p:cNvSpPr txBox="1">
            <a:spLocks noGrp="1"/>
          </p:cNvSpPr>
          <p:nvPr>
            <p:ph type="title"/>
          </p:nvPr>
        </p:nvSpPr>
        <p:spPr>
          <a:xfrm>
            <a:off x="5449425" y="1593575"/>
            <a:ext cx="3266150" cy="14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" sz="3800" dirty="0"/>
              <a:t>Qualité critique vs ventes</a:t>
            </a:r>
            <a:endParaRPr sz="3800" dirty="0"/>
          </a:p>
        </p:txBody>
      </p:sp>
      <p:sp>
        <p:nvSpPr>
          <p:cNvPr id="2272" name="Google Shape;2272;p6"/>
          <p:cNvSpPr txBox="1">
            <a:spLocks noGrp="1"/>
          </p:cNvSpPr>
          <p:nvPr>
            <p:ph type="title" idx="2"/>
          </p:nvPr>
        </p:nvSpPr>
        <p:spPr>
          <a:xfrm>
            <a:off x="3377825" y="1593575"/>
            <a:ext cx="2015700" cy="1402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</a:pPr>
            <a:r>
              <a:rPr lang="en" sz="10000" dirty="0"/>
              <a:t>05</a:t>
            </a:r>
            <a:endParaRPr sz="10000" dirty="0"/>
          </a:p>
        </p:txBody>
      </p:sp>
    </p:spTree>
    <p:extLst>
      <p:ext uri="{BB962C8B-B14F-4D97-AF65-F5344CB8AC3E}">
        <p14:creationId xmlns:p14="http://schemas.microsoft.com/office/powerpoint/2010/main" val="30621760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5" name="Google Shape;2265;p5"/>
          <p:cNvSpPr txBox="1">
            <a:spLocks noGrp="1"/>
          </p:cNvSpPr>
          <p:nvPr>
            <p:ph type="title"/>
          </p:nvPr>
        </p:nvSpPr>
        <p:spPr>
          <a:xfrm>
            <a:off x="621783" y="417974"/>
            <a:ext cx="8938427" cy="730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2000" b="1" dirty="0">
                <a:latin typeface="Montserrat"/>
                <a:ea typeface="Montserrat"/>
                <a:cs typeface="Montserrat"/>
                <a:sym typeface="Montserrat"/>
              </a:rPr>
              <a:t>La qualité critique conditionne les ventes sans les garantir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01A21B4-07F4-0B76-94A8-2EC28B53EFB4}"/>
              </a:ext>
            </a:extLst>
          </p:cNvPr>
          <p:cNvSpPr/>
          <p:nvPr/>
        </p:nvSpPr>
        <p:spPr>
          <a:xfrm>
            <a:off x="726883" y="852354"/>
            <a:ext cx="7690233" cy="45719"/>
          </a:xfrm>
          <a:prstGeom prst="rect">
            <a:avLst/>
          </a:prstGeom>
          <a:solidFill>
            <a:srgbClr val="E91E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63B904A-C534-1136-FFF7-82E213721596}"/>
              </a:ext>
            </a:extLst>
          </p:cNvPr>
          <p:cNvSpPr/>
          <p:nvPr/>
        </p:nvSpPr>
        <p:spPr>
          <a:xfrm>
            <a:off x="791429" y="964692"/>
            <a:ext cx="45720" cy="777240"/>
          </a:xfrm>
          <a:prstGeom prst="rect">
            <a:avLst/>
          </a:prstGeom>
          <a:solidFill>
            <a:srgbClr val="E91E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142A45-2687-4C7D-4E51-5E065A4F94B4}"/>
              </a:ext>
            </a:extLst>
          </p:cNvPr>
          <p:cNvSpPr txBox="1"/>
          <p:nvPr/>
        </p:nvSpPr>
        <p:spPr>
          <a:xfrm>
            <a:off x="855446" y="960119"/>
            <a:ext cx="402336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Segoe UI"/>
              </a:rPr>
              <a:t>ρ = 0,269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11FF33-CB9D-67DE-8D7B-E25052808D3F}"/>
              </a:ext>
            </a:extLst>
          </p:cNvPr>
          <p:cNvSpPr txBox="1"/>
          <p:nvPr/>
        </p:nvSpPr>
        <p:spPr>
          <a:xfrm>
            <a:off x="855446" y="1380743"/>
            <a:ext cx="4023360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1" i="0" dirty="0" err="1">
                <a:solidFill>
                  <a:schemeClr val="bg1"/>
                </a:solidFill>
                <a:latin typeface="Segoe UI"/>
              </a:rPr>
              <a:t>Corrélation</a:t>
            </a:r>
            <a:r>
              <a:rPr sz="950" b="1" i="0" dirty="0">
                <a:solidFill>
                  <a:schemeClr val="bg1"/>
                </a:solidFill>
                <a:latin typeface="Segoe UI"/>
              </a:rPr>
              <a:t> positive </a:t>
            </a:r>
            <a:r>
              <a:rPr sz="950" b="1" i="0" dirty="0" err="1">
                <a:solidFill>
                  <a:schemeClr val="bg1"/>
                </a:solidFill>
                <a:latin typeface="Segoe UI"/>
              </a:rPr>
              <a:t>mais</a:t>
            </a:r>
            <a:r>
              <a:rPr sz="950" b="1" i="0" dirty="0">
                <a:solidFill>
                  <a:schemeClr val="bg1"/>
                </a:solidFill>
                <a:latin typeface="Segoe UI"/>
              </a:rPr>
              <a:t> </a:t>
            </a:r>
            <a:r>
              <a:rPr sz="950" b="1" i="0" dirty="0" err="1">
                <a:solidFill>
                  <a:schemeClr val="bg1"/>
                </a:solidFill>
                <a:latin typeface="Segoe UI"/>
              </a:rPr>
              <a:t>modérée</a:t>
            </a:r>
            <a:endParaRPr sz="950" b="1" i="0" dirty="0">
              <a:solidFill>
                <a:schemeClr val="bg1"/>
              </a:solidFill>
              <a:latin typeface="Segoe UI"/>
            </a:endParaRPr>
          </a:p>
          <a:p>
            <a:pPr algn="l"/>
            <a:r>
              <a:rPr sz="950" b="1" i="0" dirty="0">
                <a:solidFill>
                  <a:schemeClr val="bg1"/>
                </a:solidFill>
                <a:latin typeface="Segoe UI"/>
              </a:rPr>
              <a:t>entre </a:t>
            </a:r>
            <a:r>
              <a:rPr sz="950" b="1" i="0" dirty="0" err="1">
                <a:solidFill>
                  <a:schemeClr val="bg1"/>
                </a:solidFill>
                <a:latin typeface="Segoe UI"/>
              </a:rPr>
              <a:t>Metascore</a:t>
            </a:r>
            <a:r>
              <a:rPr sz="950" b="1" i="0" dirty="0">
                <a:solidFill>
                  <a:schemeClr val="bg1"/>
                </a:solidFill>
                <a:latin typeface="Segoe UI"/>
              </a:rPr>
              <a:t> et ventes (Spearman)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DAB5E7E-6634-BED0-0DAD-15614CB0A19F}"/>
              </a:ext>
            </a:extLst>
          </p:cNvPr>
          <p:cNvSpPr/>
          <p:nvPr/>
        </p:nvSpPr>
        <p:spPr>
          <a:xfrm>
            <a:off x="791429" y="2382012"/>
            <a:ext cx="45720" cy="777240"/>
          </a:xfrm>
          <a:prstGeom prst="rect">
            <a:avLst/>
          </a:prstGeom>
          <a:solidFill>
            <a:srgbClr val="E91E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472B328-8E60-0DDE-76A3-5079577428CF}"/>
              </a:ext>
            </a:extLst>
          </p:cNvPr>
          <p:cNvSpPr txBox="1"/>
          <p:nvPr/>
        </p:nvSpPr>
        <p:spPr>
          <a:xfrm>
            <a:off x="855446" y="2377439"/>
            <a:ext cx="402336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Segoe UI"/>
              </a:rPr>
              <a:t>× 2,7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3BEF4D9-9329-B0A1-9C8D-F91198F291EE}"/>
              </a:ext>
            </a:extLst>
          </p:cNvPr>
          <p:cNvSpPr txBox="1"/>
          <p:nvPr/>
        </p:nvSpPr>
        <p:spPr>
          <a:xfrm>
            <a:off x="855446" y="2798063"/>
            <a:ext cx="4023360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1" i="0">
                <a:solidFill>
                  <a:schemeClr val="bg1"/>
                </a:solidFill>
                <a:latin typeface="Segoe UI"/>
              </a:rPr>
              <a:t>Médiane de ventes pour les Bangers</a:t>
            </a:r>
          </a:p>
          <a:p>
            <a:pPr algn="l"/>
            <a:r>
              <a:rPr sz="950" b="1" i="0">
                <a:solidFill>
                  <a:schemeClr val="bg1"/>
                </a:solidFill>
                <a:latin typeface="Segoe UI"/>
              </a:rPr>
              <a:t>critiques (Metascore ≥ 90)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33ED584-7E63-F129-FF4D-6AB9DD7026BC}"/>
              </a:ext>
            </a:extLst>
          </p:cNvPr>
          <p:cNvSpPr/>
          <p:nvPr/>
        </p:nvSpPr>
        <p:spPr>
          <a:xfrm>
            <a:off x="791429" y="3799331"/>
            <a:ext cx="45720" cy="777240"/>
          </a:xfrm>
          <a:prstGeom prst="rect">
            <a:avLst/>
          </a:prstGeom>
          <a:solidFill>
            <a:srgbClr val="E91E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1">
            <a:extLst>
              <a:ext uri="{FF2B5EF4-FFF2-40B4-BE49-F238E27FC236}">
                <a16:creationId xmlns:a16="http://schemas.microsoft.com/office/drawing/2014/main" id="{6D4CA686-52F3-9A8A-C0F9-F9E5BEA6B171}"/>
              </a:ext>
            </a:extLst>
          </p:cNvPr>
          <p:cNvSpPr txBox="1"/>
          <p:nvPr/>
        </p:nvSpPr>
        <p:spPr>
          <a:xfrm>
            <a:off x="855446" y="3794758"/>
            <a:ext cx="402336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Segoe UI"/>
              </a:rPr>
              <a:t>260</a:t>
            </a:r>
          </a:p>
        </p:txBody>
      </p:sp>
      <p:sp>
        <p:nvSpPr>
          <p:cNvPr id="14" name="TextBox 12">
            <a:extLst>
              <a:ext uri="{FF2B5EF4-FFF2-40B4-BE49-F238E27FC236}">
                <a16:creationId xmlns:a16="http://schemas.microsoft.com/office/drawing/2014/main" id="{A6170F2F-BD9A-386B-5869-B0DFAB859761}"/>
              </a:ext>
            </a:extLst>
          </p:cNvPr>
          <p:cNvSpPr txBox="1"/>
          <p:nvPr/>
        </p:nvSpPr>
        <p:spPr>
          <a:xfrm>
            <a:off x="855446" y="4215382"/>
            <a:ext cx="4023360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1" i="0" dirty="0">
                <a:solidFill>
                  <a:schemeClr val="bg1"/>
                </a:solidFill>
                <a:latin typeface="Segoe UI"/>
              </a:rPr>
              <a:t>Blockbusters </a:t>
            </a:r>
            <a:r>
              <a:rPr sz="950" b="1" i="0" dirty="0" err="1">
                <a:solidFill>
                  <a:schemeClr val="bg1"/>
                </a:solidFill>
                <a:latin typeface="Segoe UI"/>
              </a:rPr>
              <a:t>identifiés</a:t>
            </a:r>
            <a:r>
              <a:rPr sz="950" b="1" i="0" dirty="0">
                <a:solidFill>
                  <a:schemeClr val="bg1"/>
                </a:solidFill>
                <a:latin typeface="Segoe UI"/>
              </a:rPr>
              <a:t> par </a:t>
            </a:r>
            <a:r>
              <a:rPr sz="950" b="1" i="0" dirty="0" err="1">
                <a:solidFill>
                  <a:schemeClr val="bg1"/>
                </a:solidFill>
                <a:latin typeface="Segoe UI"/>
              </a:rPr>
              <a:t>analyse</a:t>
            </a:r>
            <a:r>
              <a:rPr sz="950" b="1" i="0" dirty="0">
                <a:solidFill>
                  <a:schemeClr val="bg1"/>
                </a:solidFill>
                <a:latin typeface="Segoe UI"/>
              </a:rPr>
              <a:t> IQR,</a:t>
            </a:r>
          </a:p>
          <a:p>
            <a:pPr algn="l"/>
            <a:r>
              <a:rPr sz="950" b="1" i="0" dirty="0" err="1">
                <a:solidFill>
                  <a:schemeClr val="bg1"/>
                </a:solidFill>
                <a:latin typeface="Segoe UI"/>
              </a:rPr>
              <a:t>analysés</a:t>
            </a:r>
            <a:r>
              <a:rPr sz="950" b="1" i="0" dirty="0">
                <a:solidFill>
                  <a:schemeClr val="bg1"/>
                </a:solidFill>
                <a:latin typeface="Segoe UI"/>
              </a:rPr>
              <a:t> </a:t>
            </a:r>
            <a:r>
              <a:rPr sz="950" b="1" i="0" dirty="0" err="1">
                <a:solidFill>
                  <a:schemeClr val="bg1"/>
                </a:solidFill>
                <a:latin typeface="Segoe UI"/>
              </a:rPr>
              <a:t>séparément</a:t>
            </a:r>
            <a:endParaRPr sz="950" b="1" i="0" dirty="0">
              <a:solidFill>
                <a:schemeClr val="bg1"/>
              </a:solidFill>
              <a:latin typeface="Segoe UI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FD3CCCA-16F6-8724-98F4-5ADE9C8F9FE8}"/>
              </a:ext>
            </a:extLst>
          </p:cNvPr>
          <p:cNvSpPr/>
          <p:nvPr/>
        </p:nvSpPr>
        <p:spPr>
          <a:xfrm>
            <a:off x="4663440" y="960119"/>
            <a:ext cx="3753676" cy="3648394"/>
          </a:xfrm>
          <a:prstGeom prst="rect">
            <a:avLst/>
          </a:prstGeom>
          <a:solidFill>
            <a:srgbClr val="E8E0F5"/>
          </a:solidFill>
          <a:ln w="9525">
            <a:solidFill>
              <a:srgbClr val="674EA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15">
            <a:extLst>
              <a:ext uri="{FF2B5EF4-FFF2-40B4-BE49-F238E27FC236}">
                <a16:creationId xmlns:a16="http://schemas.microsoft.com/office/drawing/2014/main" id="{649EBB01-822A-40CE-6D9F-C89696E65F39}"/>
              </a:ext>
            </a:extLst>
          </p:cNvPr>
          <p:cNvSpPr txBox="1"/>
          <p:nvPr/>
        </p:nvSpPr>
        <p:spPr>
          <a:xfrm>
            <a:off x="4754879" y="2660903"/>
            <a:ext cx="3533675" cy="223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50" b="0" i="1">
                <a:solidFill>
                  <a:srgbClr val="674EA7"/>
                </a:solidFill>
                <a:latin typeface="Segoe UI"/>
              </a:rPr>
              <a:t>[ 5_3_kw_tiers.png ]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9BAA21DD-0B97-BED7-2AC1-0FF07B2DA4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0622" y="1542395"/>
            <a:ext cx="3599311" cy="2683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8089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1" name="Google Shape;2271;p6"/>
          <p:cNvSpPr txBox="1">
            <a:spLocks noGrp="1"/>
          </p:cNvSpPr>
          <p:nvPr>
            <p:ph type="title"/>
          </p:nvPr>
        </p:nvSpPr>
        <p:spPr>
          <a:xfrm>
            <a:off x="5449425" y="1593575"/>
            <a:ext cx="3266150" cy="14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" sz="3800" dirty="0"/>
              <a:t>SWOT</a:t>
            </a:r>
            <a:endParaRPr sz="3800" dirty="0"/>
          </a:p>
        </p:txBody>
      </p:sp>
      <p:sp>
        <p:nvSpPr>
          <p:cNvPr id="2272" name="Google Shape;2272;p6"/>
          <p:cNvSpPr txBox="1">
            <a:spLocks noGrp="1"/>
          </p:cNvSpPr>
          <p:nvPr>
            <p:ph type="title" idx="2"/>
          </p:nvPr>
        </p:nvSpPr>
        <p:spPr>
          <a:xfrm>
            <a:off x="3377825" y="1593575"/>
            <a:ext cx="2015700" cy="1402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</a:pPr>
            <a:r>
              <a:rPr lang="en" sz="10000" dirty="0"/>
              <a:t>06</a:t>
            </a:r>
            <a:endParaRPr sz="10000" dirty="0"/>
          </a:p>
        </p:txBody>
      </p:sp>
    </p:spTree>
    <p:extLst>
      <p:ext uri="{BB962C8B-B14F-4D97-AF65-F5344CB8AC3E}">
        <p14:creationId xmlns:p14="http://schemas.microsoft.com/office/powerpoint/2010/main" val="32810926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7" name="Google Shape;2277;p7"/>
          <p:cNvSpPr txBox="1">
            <a:spLocks noGrp="1"/>
          </p:cNvSpPr>
          <p:nvPr>
            <p:ph type="title"/>
          </p:nvPr>
        </p:nvSpPr>
        <p:spPr>
          <a:xfrm>
            <a:off x="617309" y="39143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" dirty="0"/>
              <a:t>Matrice SWOT</a:t>
            </a:r>
            <a:endParaRPr b="1" dirty="0"/>
          </a:p>
        </p:txBody>
      </p:sp>
      <p:sp>
        <p:nvSpPr>
          <p:cNvPr id="2278" name="Google Shape;2278;p7"/>
          <p:cNvSpPr/>
          <p:nvPr/>
        </p:nvSpPr>
        <p:spPr>
          <a:xfrm>
            <a:off x="1780607" y="1334958"/>
            <a:ext cx="2738010" cy="1508962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Forces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9" name="Google Shape;2279;p7"/>
          <p:cNvSpPr/>
          <p:nvPr/>
        </p:nvSpPr>
        <p:spPr>
          <a:xfrm>
            <a:off x="4518617" y="1334958"/>
            <a:ext cx="2738010" cy="1508962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Faiblesses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0" name="Google Shape;2280;p7"/>
          <p:cNvSpPr/>
          <p:nvPr/>
        </p:nvSpPr>
        <p:spPr>
          <a:xfrm>
            <a:off x="1780607" y="2843920"/>
            <a:ext cx="2738010" cy="1508962"/>
          </a:xfrm>
          <a:prstGeom prst="roundRect">
            <a:avLst>
              <a:gd name="adj" fmla="val 16667"/>
            </a:avLst>
          </a:prstGeom>
          <a:solidFill>
            <a:srgbClr val="A288E2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Opportunités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1" name="Google Shape;2281;p7"/>
          <p:cNvSpPr/>
          <p:nvPr/>
        </p:nvSpPr>
        <p:spPr>
          <a:xfrm>
            <a:off x="4518617" y="2843920"/>
            <a:ext cx="2738010" cy="1508962"/>
          </a:xfrm>
          <a:prstGeom prst="roundRect">
            <a:avLst>
              <a:gd name="adj" fmla="val 16667"/>
            </a:avLst>
          </a:prstGeom>
          <a:solidFill>
            <a:srgbClr val="C1B6DC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Menaces</a:t>
            </a:r>
            <a:endParaRPr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2" name="Google Shape;2282;p7"/>
          <p:cNvSpPr/>
          <p:nvPr/>
        </p:nvSpPr>
        <p:spPr>
          <a:xfrm>
            <a:off x="3957318" y="2286757"/>
            <a:ext cx="1122597" cy="1122597"/>
          </a:xfrm>
          <a:prstGeom prst="ellipse">
            <a:avLst/>
          </a:prstGeom>
          <a:solidFill>
            <a:srgbClr val="271457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3" name="Google Shape;2283;p7"/>
          <p:cNvSpPr/>
          <p:nvPr/>
        </p:nvSpPr>
        <p:spPr>
          <a:xfrm>
            <a:off x="4322928" y="2663409"/>
            <a:ext cx="361102" cy="361022"/>
          </a:xfrm>
          <a:prstGeom prst="ellipse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4" name="Google Shape;2284;p7"/>
          <p:cNvSpPr txBox="1"/>
          <p:nvPr/>
        </p:nvSpPr>
        <p:spPr>
          <a:xfrm>
            <a:off x="4083534" y="2353555"/>
            <a:ext cx="517789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endParaRPr/>
          </a:p>
        </p:txBody>
      </p:sp>
      <p:sp>
        <p:nvSpPr>
          <p:cNvPr id="2285" name="Google Shape;2285;p7"/>
          <p:cNvSpPr txBox="1"/>
          <p:nvPr/>
        </p:nvSpPr>
        <p:spPr>
          <a:xfrm>
            <a:off x="4536563" y="2371695"/>
            <a:ext cx="517789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</a:t>
            </a:r>
            <a:endParaRPr/>
          </a:p>
        </p:txBody>
      </p:sp>
      <p:sp>
        <p:nvSpPr>
          <p:cNvPr id="2286" name="Google Shape;2286;p7"/>
          <p:cNvSpPr txBox="1"/>
          <p:nvPr/>
        </p:nvSpPr>
        <p:spPr>
          <a:xfrm>
            <a:off x="4074813" y="2910718"/>
            <a:ext cx="517789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/>
          </a:p>
        </p:txBody>
      </p:sp>
      <p:sp>
        <p:nvSpPr>
          <p:cNvPr id="2287" name="Google Shape;2287;p7"/>
          <p:cNvSpPr txBox="1"/>
          <p:nvPr/>
        </p:nvSpPr>
        <p:spPr>
          <a:xfrm>
            <a:off x="4592602" y="2910718"/>
            <a:ext cx="517789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endParaRPr/>
          </a:p>
        </p:txBody>
      </p:sp>
      <p:cxnSp>
        <p:nvCxnSpPr>
          <p:cNvPr id="2288" name="Google Shape;2288;p7"/>
          <p:cNvCxnSpPr>
            <a:stCxn id="2282" idx="2"/>
            <a:endCxn id="2282" idx="6"/>
          </p:cNvCxnSpPr>
          <p:nvPr/>
        </p:nvCxnSpPr>
        <p:spPr>
          <a:xfrm>
            <a:off x="3957318" y="2848056"/>
            <a:ext cx="11226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289" name="Google Shape;2289;p7"/>
          <p:cNvCxnSpPr>
            <a:stCxn id="2282" idx="4"/>
            <a:endCxn id="2282" idx="0"/>
          </p:cNvCxnSpPr>
          <p:nvPr/>
        </p:nvCxnSpPr>
        <p:spPr>
          <a:xfrm rot="10800000">
            <a:off x="4518617" y="2286754"/>
            <a:ext cx="0" cy="11226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1D66ED7D-9EFA-7901-A351-A0831B7265BF}"/>
              </a:ext>
            </a:extLst>
          </p:cNvPr>
          <p:cNvSpPr/>
          <p:nvPr/>
        </p:nvSpPr>
        <p:spPr>
          <a:xfrm>
            <a:off x="712788" y="936551"/>
            <a:ext cx="7690233" cy="45719"/>
          </a:xfrm>
          <a:prstGeom prst="rect">
            <a:avLst/>
          </a:prstGeom>
          <a:solidFill>
            <a:srgbClr val="E91E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DA3DF33D-5E09-B0DB-7922-4DB3BEC176F4}"/>
              </a:ext>
            </a:extLst>
          </p:cNvPr>
          <p:cNvSpPr txBox="1"/>
          <p:nvPr/>
        </p:nvSpPr>
        <p:spPr>
          <a:xfrm>
            <a:off x="1842228" y="1714473"/>
            <a:ext cx="2378080" cy="530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 dirty="0">
                <a:solidFill>
                  <a:srgbClr val="FFFFFF"/>
                </a:solidFill>
                <a:latin typeface="Segoe UI"/>
              </a:rPr>
              <a:t>· Segment RPG convergent multi-sources</a:t>
            </a:r>
          </a:p>
          <a:p>
            <a:pPr algn="l"/>
            <a:r>
              <a:rPr sz="950" b="0" i="0" dirty="0">
                <a:solidFill>
                  <a:srgbClr val="FFFFFF"/>
                </a:solidFill>
                <a:latin typeface="Segoe UI"/>
              </a:rPr>
              <a:t>· </a:t>
            </a:r>
            <a:r>
              <a:rPr sz="950" b="0" i="0" dirty="0" err="1">
                <a:solidFill>
                  <a:srgbClr val="FFFFFF"/>
                </a:solidFill>
                <a:latin typeface="Segoe UI"/>
              </a:rPr>
              <a:t>Modèle</a:t>
            </a:r>
            <a:r>
              <a:rPr sz="950" b="0" i="0" dirty="0">
                <a:solidFill>
                  <a:srgbClr val="FFFFFF"/>
                </a:solidFill>
                <a:latin typeface="Segoe UI"/>
              </a:rPr>
              <a:t> service-lite </a:t>
            </a:r>
            <a:r>
              <a:rPr sz="950" b="0" i="0" dirty="0" err="1">
                <a:solidFill>
                  <a:srgbClr val="FFFFFF"/>
                </a:solidFill>
                <a:latin typeface="Segoe UI"/>
              </a:rPr>
              <a:t>différenciant</a:t>
            </a:r>
            <a:endParaRPr sz="950" b="0" i="0" dirty="0">
              <a:solidFill>
                <a:srgbClr val="FFFFFF"/>
              </a:solidFill>
              <a:latin typeface="Segoe UI"/>
            </a:endParaRPr>
          </a:p>
          <a:p>
            <a:pPr algn="l"/>
            <a:r>
              <a:rPr sz="950" b="0" i="0" dirty="0">
                <a:solidFill>
                  <a:srgbClr val="FFFFFF"/>
                </a:solidFill>
                <a:latin typeface="Segoe UI"/>
              </a:rPr>
              <a:t>· Cross-platform sans </a:t>
            </a:r>
            <a:r>
              <a:rPr sz="950" b="0" i="0" dirty="0" err="1">
                <a:solidFill>
                  <a:srgbClr val="FFFFFF"/>
                </a:solidFill>
                <a:latin typeface="Segoe UI"/>
              </a:rPr>
              <a:t>compromis</a:t>
            </a:r>
            <a:r>
              <a:rPr sz="950" b="0" i="0" dirty="0">
                <a:solidFill>
                  <a:srgbClr val="FFFFFF"/>
                </a:solidFill>
                <a:latin typeface="Segoe UI"/>
              </a:rPr>
              <a:t> </a:t>
            </a:r>
            <a:r>
              <a:rPr sz="950" b="0" i="0" dirty="0" err="1">
                <a:solidFill>
                  <a:srgbClr val="FFFFFF"/>
                </a:solidFill>
                <a:latin typeface="Segoe UI"/>
              </a:rPr>
              <a:t>qualité</a:t>
            </a:r>
            <a:endParaRPr sz="950" b="0" i="0" dirty="0">
              <a:solidFill>
                <a:srgbClr val="FFFFFF"/>
              </a:solidFill>
              <a:latin typeface="Segoe UI"/>
            </a:endParaRPr>
          </a:p>
        </p:txBody>
      </p:sp>
      <p:sp>
        <p:nvSpPr>
          <p:cNvPr id="4" name="TextBox 11">
            <a:extLst>
              <a:ext uri="{FF2B5EF4-FFF2-40B4-BE49-F238E27FC236}">
                <a16:creationId xmlns:a16="http://schemas.microsoft.com/office/drawing/2014/main" id="{C783C5D5-172C-2EFD-C069-7B007933FC14}"/>
              </a:ext>
            </a:extLst>
          </p:cNvPr>
          <p:cNvSpPr txBox="1"/>
          <p:nvPr/>
        </p:nvSpPr>
        <p:spPr>
          <a:xfrm>
            <a:off x="5029198" y="1683727"/>
            <a:ext cx="2159935" cy="530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50" b="0" i="0" dirty="0">
                <a:solidFill>
                  <a:srgbClr val="FFFFFF"/>
                </a:solidFill>
                <a:latin typeface="Segoe UI"/>
              </a:rPr>
              <a:t>· Pas </a:t>
            </a:r>
            <a:r>
              <a:rPr sz="950" b="0" i="0" dirty="0" err="1">
                <a:solidFill>
                  <a:srgbClr val="FFFFFF"/>
                </a:solidFill>
                <a:latin typeface="Segoe UI"/>
              </a:rPr>
              <a:t>d'IP</a:t>
            </a:r>
            <a:r>
              <a:rPr sz="950" b="0" i="0" dirty="0">
                <a:solidFill>
                  <a:srgbClr val="FFFFFF"/>
                </a:solidFill>
                <a:latin typeface="Segoe UI"/>
              </a:rPr>
              <a:t> </a:t>
            </a:r>
            <a:r>
              <a:rPr sz="950" b="0" i="0" dirty="0" err="1">
                <a:solidFill>
                  <a:srgbClr val="FFFFFF"/>
                </a:solidFill>
                <a:latin typeface="Segoe UI"/>
              </a:rPr>
              <a:t>établie</a:t>
            </a:r>
            <a:r>
              <a:rPr sz="950" b="0" i="0" dirty="0">
                <a:solidFill>
                  <a:srgbClr val="FFFFFF"/>
                </a:solidFill>
                <a:latin typeface="Segoe UI"/>
              </a:rPr>
              <a:t> </a:t>
            </a:r>
            <a:r>
              <a:rPr sz="950" b="0" i="0" dirty="0" err="1">
                <a:solidFill>
                  <a:srgbClr val="FFFFFF"/>
                </a:solidFill>
                <a:latin typeface="Segoe UI"/>
              </a:rPr>
              <a:t>ni</a:t>
            </a:r>
            <a:r>
              <a:rPr sz="950" b="0" i="0" dirty="0">
                <a:solidFill>
                  <a:srgbClr val="FFFFFF"/>
                </a:solidFill>
                <a:latin typeface="Segoe UI"/>
              </a:rPr>
              <a:t> de </a:t>
            </a:r>
            <a:r>
              <a:rPr sz="950" b="0" i="0" dirty="0" err="1">
                <a:solidFill>
                  <a:srgbClr val="FFFFFF"/>
                </a:solidFill>
                <a:latin typeface="Segoe UI"/>
              </a:rPr>
              <a:t>notoriété</a:t>
            </a:r>
            <a:endParaRPr sz="950" b="0" i="0" dirty="0">
              <a:solidFill>
                <a:srgbClr val="FFFFFF"/>
              </a:solidFill>
              <a:latin typeface="Segoe UI"/>
            </a:endParaRPr>
          </a:p>
          <a:p>
            <a:pPr algn="r"/>
            <a:r>
              <a:rPr sz="950" b="0" i="0" dirty="0">
                <a:solidFill>
                  <a:srgbClr val="FFFFFF"/>
                </a:solidFill>
                <a:latin typeface="Segoe UI"/>
              </a:rPr>
              <a:t>· </a:t>
            </a:r>
            <a:r>
              <a:rPr sz="950" b="0" i="0" dirty="0" err="1">
                <a:solidFill>
                  <a:srgbClr val="FFFFFF"/>
                </a:solidFill>
                <a:latin typeface="Segoe UI"/>
              </a:rPr>
              <a:t>Coûts</a:t>
            </a:r>
            <a:r>
              <a:rPr sz="950" b="0" i="0" dirty="0">
                <a:solidFill>
                  <a:srgbClr val="FFFFFF"/>
                </a:solidFill>
                <a:latin typeface="Segoe UI"/>
              </a:rPr>
              <a:t> AAA très </a:t>
            </a:r>
            <a:r>
              <a:rPr sz="950" b="0" i="0" dirty="0" err="1">
                <a:solidFill>
                  <a:srgbClr val="FFFFFF"/>
                </a:solidFill>
                <a:latin typeface="Segoe UI"/>
              </a:rPr>
              <a:t>élevés</a:t>
            </a:r>
            <a:endParaRPr sz="950" b="0" i="0" dirty="0">
              <a:solidFill>
                <a:srgbClr val="FFFFFF"/>
              </a:solidFill>
              <a:latin typeface="Segoe UI"/>
            </a:endParaRPr>
          </a:p>
          <a:p>
            <a:pPr algn="r"/>
            <a:r>
              <a:rPr sz="950" b="0" i="0" dirty="0">
                <a:solidFill>
                  <a:srgbClr val="FFFFFF"/>
                </a:solidFill>
                <a:latin typeface="Segoe UI"/>
              </a:rPr>
              <a:t>· Données post-2018 </a:t>
            </a:r>
            <a:r>
              <a:rPr sz="950" b="0" i="0" dirty="0" err="1">
                <a:solidFill>
                  <a:srgbClr val="FFFFFF"/>
                </a:solidFill>
                <a:latin typeface="Segoe UI"/>
              </a:rPr>
              <a:t>limitées</a:t>
            </a:r>
            <a:endParaRPr sz="950" b="0" i="0" dirty="0">
              <a:solidFill>
                <a:srgbClr val="FFFFFF"/>
              </a:solidFill>
              <a:latin typeface="Segoe UI"/>
            </a:endParaRPr>
          </a:p>
        </p:txBody>
      </p:sp>
      <p:sp>
        <p:nvSpPr>
          <p:cNvPr id="5" name="TextBox 15">
            <a:extLst>
              <a:ext uri="{FF2B5EF4-FFF2-40B4-BE49-F238E27FC236}">
                <a16:creationId xmlns:a16="http://schemas.microsoft.com/office/drawing/2014/main" id="{4B338933-E480-28DB-E6F2-78672DADFF70}"/>
              </a:ext>
            </a:extLst>
          </p:cNvPr>
          <p:cNvSpPr txBox="1"/>
          <p:nvPr/>
        </p:nvSpPr>
        <p:spPr>
          <a:xfrm>
            <a:off x="1843505" y="3310828"/>
            <a:ext cx="2332935" cy="530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 dirty="0">
                <a:solidFill>
                  <a:schemeClr val="bg1"/>
                </a:solidFill>
                <a:latin typeface="Segoe UI"/>
              </a:rPr>
              <a:t>· RPG </a:t>
            </a:r>
            <a:r>
              <a:rPr sz="950" b="0" i="0" dirty="0" err="1">
                <a:solidFill>
                  <a:schemeClr val="bg1"/>
                </a:solidFill>
                <a:latin typeface="Segoe UI"/>
              </a:rPr>
              <a:t>en</a:t>
            </a:r>
            <a:r>
              <a:rPr sz="950" b="0" i="0" dirty="0">
                <a:solidFill>
                  <a:schemeClr val="bg1"/>
                </a:solidFill>
                <a:latin typeface="Segoe UI"/>
              </a:rPr>
              <a:t> progression dans le mix AAA</a:t>
            </a:r>
          </a:p>
          <a:p>
            <a:pPr algn="l"/>
            <a:r>
              <a:rPr sz="950" b="0" i="0" dirty="0">
                <a:solidFill>
                  <a:schemeClr val="bg1"/>
                </a:solidFill>
                <a:latin typeface="Segoe UI"/>
              </a:rPr>
              <a:t>· Fatigue live-service = </a:t>
            </a:r>
            <a:r>
              <a:rPr sz="950" b="0" i="0" dirty="0" err="1">
                <a:solidFill>
                  <a:schemeClr val="bg1"/>
                </a:solidFill>
                <a:latin typeface="Segoe UI"/>
              </a:rPr>
              <a:t>espace</a:t>
            </a:r>
            <a:r>
              <a:rPr sz="950" b="0" i="0" dirty="0">
                <a:solidFill>
                  <a:schemeClr val="bg1"/>
                </a:solidFill>
                <a:latin typeface="Segoe UI"/>
              </a:rPr>
              <a:t> premium</a:t>
            </a:r>
          </a:p>
          <a:p>
            <a:pPr algn="l"/>
            <a:r>
              <a:rPr sz="950" b="0" i="0" dirty="0">
                <a:solidFill>
                  <a:schemeClr val="bg1"/>
                </a:solidFill>
                <a:latin typeface="Segoe UI"/>
              </a:rPr>
              <a:t>· Public </a:t>
            </a:r>
            <a:r>
              <a:rPr sz="950" b="0" i="0" dirty="0" err="1">
                <a:solidFill>
                  <a:schemeClr val="bg1"/>
                </a:solidFill>
                <a:latin typeface="Segoe UI"/>
              </a:rPr>
              <a:t>adulte</a:t>
            </a:r>
            <a:r>
              <a:rPr sz="950" b="0" i="0" dirty="0">
                <a:solidFill>
                  <a:schemeClr val="bg1"/>
                </a:solidFill>
                <a:latin typeface="Segoe UI"/>
              </a:rPr>
              <a:t> </a:t>
            </a:r>
            <a:r>
              <a:rPr sz="950" b="0" i="0" dirty="0" err="1">
                <a:solidFill>
                  <a:schemeClr val="bg1"/>
                </a:solidFill>
                <a:latin typeface="Segoe UI"/>
              </a:rPr>
              <a:t>mixte</a:t>
            </a:r>
            <a:r>
              <a:rPr sz="950" b="0" i="0" dirty="0">
                <a:solidFill>
                  <a:schemeClr val="bg1"/>
                </a:solidFill>
                <a:latin typeface="Segoe UI"/>
              </a:rPr>
              <a:t> sous-</a:t>
            </a:r>
            <a:r>
              <a:rPr sz="950" b="0" i="0" dirty="0" err="1">
                <a:solidFill>
                  <a:schemeClr val="bg1"/>
                </a:solidFill>
                <a:latin typeface="Segoe UI"/>
              </a:rPr>
              <a:t>servi</a:t>
            </a:r>
            <a:endParaRPr sz="950" b="0" i="0" dirty="0">
              <a:solidFill>
                <a:schemeClr val="bg1"/>
              </a:solidFill>
              <a:latin typeface="Segoe UI"/>
            </a:endParaRPr>
          </a:p>
        </p:txBody>
      </p:sp>
      <p:sp>
        <p:nvSpPr>
          <p:cNvPr id="7" name="TextBox 19">
            <a:extLst>
              <a:ext uri="{FF2B5EF4-FFF2-40B4-BE49-F238E27FC236}">
                <a16:creationId xmlns:a16="http://schemas.microsoft.com/office/drawing/2014/main" id="{978386A2-24C5-468E-DD4B-6F52BBBE3359}"/>
              </a:ext>
            </a:extLst>
          </p:cNvPr>
          <p:cNvSpPr txBox="1"/>
          <p:nvPr/>
        </p:nvSpPr>
        <p:spPr>
          <a:xfrm>
            <a:off x="4788291" y="3310827"/>
            <a:ext cx="2394769" cy="530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50" b="0" i="0" dirty="0">
                <a:solidFill>
                  <a:srgbClr val="FFFFFF"/>
                </a:solidFill>
                <a:latin typeface="Segoe UI"/>
              </a:rPr>
              <a:t>· Concurrence Elden Ring, Witcher, BG3</a:t>
            </a:r>
          </a:p>
          <a:p>
            <a:pPr algn="r"/>
            <a:r>
              <a:rPr sz="950" b="0" i="0" dirty="0">
                <a:solidFill>
                  <a:srgbClr val="FFFFFF"/>
                </a:solidFill>
                <a:latin typeface="Segoe UI"/>
              </a:rPr>
              <a:t>· </a:t>
            </a:r>
            <a:r>
              <a:rPr sz="950" b="0" i="0" dirty="0" err="1">
                <a:solidFill>
                  <a:srgbClr val="FFFFFF"/>
                </a:solidFill>
                <a:latin typeface="Segoe UI"/>
              </a:rPr>
              <a:t>Risque</a:t>
            </a:r>
            <a:r>
              <a:rPr sz="950" b="0" i="0" dirty="0">
                <a:solidFill>
                  <a:srgbClr val="FFFFFF"/>
                </a:solidFill>
                <a:latin typeface="Segoe UI"/>
              </a:rPr>
              <a:t> de </a:t>
            </a:r>
            <a:r>
              <a:rPr sz="950" b="0" i="0" dirty="0" err="1">
                <a:solidFill>
                  <a:srgbClr val="FFFFFF"/>
                </a:solidFill>
                <a:latin typeface="Segoe UI"/>
              </a:rPr>
              <a:t>dépassement</a:t>
            </a:r>
            <a:r>
              <a:rPr sz="950" b="0" i="0" dirty="0">
                <a:solidFill>
                  <a:srgbClr val="FFFFFF"/>
                </a:solidFill>
                <a:latin typeface="Segoe UI"/>
              </a:rPr>
              <a:t> </a:t>
            </a:r>
            <a:r>
              <a:rPr sz="950" b="0" i="0" dirty="0" err="1">
                <a:solidFill>
                  <a:srgbClr val="FFFFFF"/>
                </a:solidFill>
                <a:latin typeface="Segoe UI"/>
              </a:rPr>
              <a:t>budgétaire</a:t>
            </a:r>
            <a:endParaRPr sz="950" b="0" i="0" dirty="0">
              <a:solidFill>
                <a:srgbClr val="FFFFFF"/>
              </a:solidFill>
              <a:latin typeface="Segoe UI"/>
            </a:endParaRPr>
          </a:p>
          <a:p>
            <a:pPr algn="r"/>
            <a:r>
              <a:rPr sz="950" b="0" i="0" dirty="0">
                <a:solidFill>
                  <a:srgbClr val="FFFFFF"/>
                </a:solidFill>
                <a:latin typeface="Segoe UI"/>
              </a:rPr>
              <a:t>· </a:t>
            </a:r>
            <a:r>
              <a:rPr sz="950" b="0" i="0" dirty="0" err="1">
                <a:solidFill>
                  <a:srgbClr val="FFFFFF"/>
                </a:solidFill>
                <a:latin typeface="Segoe UI"/>
              </a:rPr>
              <a:t>Évolution</a:t>
            </a:r>
            <a:r>
              <a:rPr sz="950" b="0" i="0" dirty="0">
                <a:solidFill>
                  <a:srgbClr val="FFFFFF"/>
                </a:solidFill>
                <a:latin typeface="Segoe UI"/>
              </a:rPr>
              <a:t> </a:t>
            </a:r>
            <a:r>
              <a:rPr sz="950" b="0" i="0" dirty="0" err="1">
                <a:solidFill>
                  <a:srgbClr val="FFFFFF"/>
                </a:solidFill>
                <a:latin typeface="Segoe UI"/>
              </a:rPr>
              <a:t>réglementaire</a:t>
            </a:r>
            <a:r>
              <a:rPr sz="950" b="0" i="0" dirty="0">
                <a:solidFill>
                  <a:srgbClr val="FFFFFF"/>
                </a:solidFill>
                <a:latin typeface="Segoe UI"/>
              </a:rPr>
              <a:t> </a:t>
            </a:r>
            <a:r>
              <a:rPr sz="950" b="0" i="0" dirty="0" err="1">
                <a:solidFill>
                  <a:srgbClr val="FFFFFF"/>
                </a:solidFill>
                <a:latin typeface="Segoe UI"/>
              </a:rPr>
              <a:t>rapide</a:t>
            </a:r>
            <a:endParaRPr sz="950" b="0" i="0" dirty="0">
              <a:solidFill>
                <a:srgbClr val="FFFFFF"/>
              </a:solidFill>
              <a:latin typeface="Segoe U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1" name="Google Shape;2271;p6"/>
          <p:cNvSpPr txBox="1">
            <a:spLocks noGrp="1"/>
          </p:cNvSpPr>
          <p:nvPr>
            <p:ph type="title"/>
          </p:nvPr>
        </p:nvSpPr>
        <p:spPr>
          <a:xfrm>
            <a:off x="5449425" y="1593575"/>
            <a:ext cx="3266150" cy="14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" sz="3800" dirty="0"/>
              <a:t>PESTEL</a:t>
            </a:r>
            <a:endParaRPr sz="3800" dirty="0"/>
          </a:p>
        </p:txBody>
      </p:sp>
      <p:sp>
        <p:nvSpPr>
          <p:cNvPr id="2272" name="Google Shape;2272;p6"/>
          <p:cNvSpPr txBox="1">
            <a:spLocks noGrp="1"/>
          </p:cNvSpPr>
          <p:nvPr>
            <p:ph type="title" idx="2"/>
          </p:nvPr>
        </p:nvSpPr>
        <p:spPr>
          <a:xfrm>
            <a:off x="3377825" y="1593575"/>
            <a:ext cx="2015700" cy="1402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</a:pPr>
            <a:r>
              <a:rPr lang="en" sz="10000" dirty="0"/>
              <a:t>07</a:t>
            </a:r>
            <a:endParaRPr sz="10000" dirty="0"/>
          </a:p>
        </p:txBody>
      </p:sp>
    </p:spTree>
    <p:extLst>
      <p:ext uri="{BB962C8B-B14F-4D97-AF65-F5344CB8AC3E}">
        <p14:creationId xmlns:p14="http://schemas.microsoft.com/office/powerpoint/2010/main" val="8017909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1" name="Google Shape;2301;p8"/>
          <p:cNvSpPr txBox="1">
            <a:spLocks noGrp="1"/>
          </p:cNvSpPr>
          <p:nvPr>
            <p:ph type="title" idx="6"/>
          </p:nvPr>
        </p:nvSpPr>
        <p:spPr>
          <a:xfrm>
            <a:off x="642887" y="398420"/>
            <a:ext cx="7717500" cy="5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latin typeface="Space Grotesk"/>
                <a:ea typeface="Space Grotesk"/>
                <a:cs typeface="Space Grotesk"/>
                <a:sym typeface="Space Grotesk"/>
              </a:rPr>
              <a:t>PESTEL</a:t>
            </a:r>
            <a:endParaRPr b="1" dirty="0"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8FE6343-8084-2290-501B-09DE345795CA}"/>
              </a:ext>
            </a:extLst>
          </p:cNvPr>
          <p:cNvSpPr/>
          <p:nvPr/>
        </p:nvSpPr>
        <p:spPr>
          <a:xfrm>
            <a:off x="712788" y="936551"/>
            <a:ext cx="7690233" cy="45719"/>
          </a:xfrm>
          <a:prstGeom prst="rect">
            <a:avLst/>
          </a:prstGeom>
          <a:solidFill>
            <a:srgbClr val="E91E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5A6E984-4615-61B5-5411-C25A37F9159C}"/>
              </a:ext>
            </a:extLst>
          </p:cNvPr>
          <p:cNvSpPr/>
          <p:nvPr/>
        </p:nvSpPr>
        <p:spPr>
          <a:xfrm>
            <a:off x="740979" y="1068249"/>
            <a:ext cx="2354978" cy="347472"/>
          </a:xfrm>
          <a:prstGeom prst="rect">
            <a:avLst/>
          </a:prstGeom>
          <a:solidFill>
            <a:srgbClr val="351C7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5">
            <a:extLst>
              <a:ext uri="{FF2B5EF4-FFF2-40B4-BE49-F238E27FC236}">
                <a16:creationId xmlns:a16="http://schemas.microsoft.com/office/drawing/2014/main" id="{89A01CC7-E4BD-D962-3ED2-206BEF36486F}"/>
              </a:ext>
            </a:extLst>
          </p:cNvPr>
          <p:cNvSpPr txBox="1"/>
          <p:nvPr/>
        </p:nvSpPr>
        <p:spPr>
          <a:xfrm>
            <a:off x="832419" y="1113969"/>
            <a:ext cx="2201393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 i="0">
                <a:solidFill>
                  <a:srgbClr val="FFFFFF"/>
                </a:solidFill>
                <a:latin typeface="Segoe UI"/>
              </a:rPr>
              <a:t>P — Politique</a:t>
            </a:r>
          </a:p>
        </p:txBody>
      </p:sp>
      <p:sp>
        <p:nvSpPr>
          <p:cNvPr id="29" name="TextBox 6">
            <a:extLst>
              <a:ext uri="{FF2B5EF4-FFF2-40B4-BE49-F238E27FC236}">
                <a16:creationId xmlns:a16="http://schemas.microsoft.com/office/drawing/2014/main" id="{492578CC-1CA9-DD29-CE97-0006AC48E8D1}"/>
              </a:ext>
            </a:extLst>
          </p:cNvPr>
          <p:cNvSpPr txBox="1"/>
          <p:nvPr/>
        </p:nvSpPr>
        <p:spPr>
          <a:xfrm>
            <a:off x="814131" y="1507161"/>
            <a:ext cx="2232109" cy="530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1" i="0" dirty="0" err="1">
                <a:solidFill>
                  <a:schemeClr val="bg1"/>
                </a:solidFill>
                <a:latin typeface="Segoe UI"/>
              </a:rPr>
              <a:t>Régulation</a:t>
            </a:r>
            <a:r>
              <a:rPr sz="950" b="1" i="0" dirty="0">
                <a:solidFill>
                  <a:schemeClr val="bg1"/>
                </a:solidFill>
                <a:latin typeface="Segoe UI"/>
              </a:rPr>
              <a:t> loot boxes </a:t>
            </a:r>
            <a:r>
              <a:rPr sz="950" b="1" i="0" dirty="0" err="1">
                <a:solidFill>
                  <a:schemeClr val="bg1"/>
                </a:solidFill>
                <a:latin typeface="Segoe UI"/>
              </a:rPr>
              <a:t>en</a:t>
            </a:r>
            <a:r>
              <a:rPr sz="950" b="1" i="0" dirty="0">
                <a:solidFill>
                  <a:schemeClr val="bg1"/>
                </a:solidFill>
                <a:latin typeface="Segoe UI"/>
              </a:rPr>
              <a:t> Europe</a:t>
            </a:r>
          </a:p>
          <a:p>
            <a:pPr algn="l"/>
            <a:r>
              <a:rPr sz="950" b="1" i="0" dirty="0">
                <a:solidFill>
                  <a:schemeClr val="bg1"/>
                </a:solidFill>
                <a:latin typeface="Segoe UI"/>
              </a:rPr>
              <a:t>Aides CNC : </a:t>
            </a:r>
            <a:r>
              <a:rPr sz="950" b="1" i="0" dirty="0" err="1">
                <a:solidFill>
                  <a:schemeClr val="bg1"/>
                </a:solidFill>
                <a:latin typeface="Segoe UI"/>
              </a:rPr>
              <a:t>éco-conditionnalité</a:t>
            </a:r>
            <a:endParaRPr sz="950" b="1" i="0" dirty="0">
              <a:solidFill>
                <a:schemeClr val="bg1"/>
              </a:solidFill>
              <a:latin typeface="Segoe UI"/>
            </a:endParaRPr>
          </a:p>
          <a:p>
            <a:pPr algn="l"/>
            <a:r>
              <a:rPr sz="950" b="1" i="0" dirty="0">
                <a:solidFill>
                  <a:schemeClr val="bg1"/>
                </a:solidFill>
                <a:latin typeface="Segoe UI"/>
              </a:rPr>
              <a:t>des subventions production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64023D7-B5F3-9A33-DD2C-B9A5455B08FC}"/>
              </a:ext>
            </a:extLst>
          </p:cNvPr>
          <p:cNvSpPr/>
          <p:nvPr/>
        </p:nvSpPr>
        <p:spPr>
          <a:xfrm>
            <a:off x="3406381" y="1068249"/>
            <a:ext cx="2354978" cy="347472"/>
          </a:xfrm>
          <a:prstGeom prst="rect">
            <a:avLst/>
          </a:prstGeom>
          <a:solidFill>
            <a:srgbClr val="351C7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8">
            <a:extLst>
              <a:ext uri="{FF2B5EF4-FFF2-40B4-BE49-F238E27FC236}">
                <a16:creationId xmlns:a16="http://schemas.microsoft.com/office/drawing/2014/main" id="{3864D6C6-5483-BC07-15BB-6D22FF373CC6}"/>
              </a:ext>
            </a:extLst>
          </p:cNvPr>
          <p:cNvSpPr txBox="1"/>
          <p:nvPr/>
        </p:nvSpPr>
        <p:spPr>
          <a:xfrm>
            <a:off x="3497821" y="1113969"/>
            <a:ext cx="2201393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 i="0">
                <a:solidFill>
                  <a:srgbClr val="FFFFFF"/>
                </a:solidFill>
                <a:latin typeface="Segoe UI"/>
              </a:rPr>
              <a:t>E — Économique</a:t>
            </a:r>
          </a:p>
        </p:txBody>
      </p:sp>
      <p:sp>
        <p:nvSpPr>
          <p:cNvPr id="32" name="TextBox 9">
            <a:extLst>
              <a:ext uri="{FF2B5EF4-FFF2-40B4-BE49-F238E27FC236}">
                <a16:creationId xmlns:a16="http://schemas.microsoft.com/office/drawing/2014/main" id="{DAC51927-A53B-1C1A-41D7-3B4CB93D9F67}"/>
              </a:ext>
            </a:extLst>
          </p:cNvPr>
          <p:cNvSpPr txBox="1"/>
          <p:nvPr/>
        </p:nvSpPr>
        <p:spPr>
          <a:xfrm>
            <a:off x="3479533" y="1507161"/>
            <a:ext cx="2232109" cy="530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1" i="0" dirty="0">
                <a:solidFill>
                  <a:schemeClr val="bg1"/>
                </a:solidFill>
                <a:latin typeface="Segoe UI"/>
              </a:rPr>
              <a:t>Budgets AAA : 100–300 M$</a:t>
            </a:r>
          </a:p>
          <a:p>
            <a:pPr algn="l"/>
            <a:r>
              <a:rPr sz="950" b="1" i="0" dirty="0">
                <a:solidFill>
                  <a:schemeClr val="bg1"/>
                </a:solidFill>
                <a:latin typeface="Segoe UI"/>
              </a:rPr>
              <a:t>Prix plafond </a:t>
            </a:r>
            <a:r>
              <a:rPr sz="950" b="1" i="0" dirty="0" err="1">
                <a:solidFill>
                  <a:schemeClr val="bg1"/>
                </a:solidFill>
                <a:latin typeface="Segoe UI"/>
              </a:rPr>
              <a:t>marché</a:t>
            </a:r>
            <a:r>
              <a:rPr sz="950" b="1" i="0" dirty="0">
                <a:solidFill>
                  <a:schemeClr val="bg1"/>
                </a:solidFill>
                <a:latin typeface="Segoe UI"/>
              </a:rPr>
              <a:t> : 70€</a:t>
            </a:r>
          </a:p>
          <a:p>
            <a:pPr algn="l"/>
            <a:r>
              <a:rPr sz="950" b="1" i="0" dirty="0" err="1">
                <a:solidFill>
                  <a:schemeClr val="bg1"/>
                </a:solidFill>
                <a:latin typeface="Segoe UI"/>
              </a:rPr>
              <a:t>Risque</a:t>
            </a:r>
            <a:r>
              <a:rPr sz="950" b="1" i="0" dirty="0">
                <a:solidFill>
                  <a:schemeClr val="bg1"/>
                </a:solidFill>
                <a:latin typeface="Segoe UI"/>
              </a:rPr>
              <a:t> </a:t>
            </a:r>
            <a:r>
              <a:rPr sz="950" b="1" i="0" dirty="0" err="1">
                <a:solidFill>
                  <a:schemeClr val="bg1"/>
                </a:solidFill>
                <a:latin typeface="Segoe UI"/>
              </a:rPr>
              <a:t>dépassement</a:t>
            </a:r>
            <a:r>
              <a:rPr sz="950" b="1" i="0" dirty="0">
                <a:solidFill>
                  <a:schemeClr val="bg1"/>
                </a:solidFill>
                <a:latin typeface="Segoe UI"/>
              </a:rPr>
              <a:t> </a:t>
            </a:r>
            <a:r>
              <a:rPr sz="950" b="1" i="0" dirty="0" err="1">
                <a:solidFill>
                  <a:schemeClr val="bg1"/>
                </a:solidFill>
                <a:latin typeface="Segoe UI"/>
              </a:rPr>
              <a:t>endémique</a:t>
            </a:r>
            <a:endParaRPr sz="950" b="1" i="0" dirty="0">
              <a:solidFill>
                <a:schemeClr val="bg1"/>
              </a:solidFill>
              <a:latin typeface="Segoe UI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BD3373E-F1BB-9E78-E8BF-35C36A72A604}"/>
              </a:ext>
            </a:extLst>
          </p:cNvPr>
          <p:cNvSpPr/>
          <p:nvPr/>
        </p:nvSpPr>
        <p:spPr>
          <a:xfrm>
            <a:off x="6053495" y="1068249"/>
            <a:ext cx="2354978" cy="347472"/>
          </a:xfrm>
          <a:prstGeom prst="rect">
            <a:avLst/>
          </a:prstGeom>
          <a:solidFill>
            <a:srgbClr val="351C7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11">
            <a:extLst>
              <a:ext uri="{FF2B5EF4-FFF2-40B4-BE49-F238E27FC236}">
                <a16:creationId xmlns:a16="http://schemas.microsoft.com/office/drawing/2014/main" id="{06E25F1E-E381-93D7-1841-F013F4D60B1D}"/>
              </a:ext>
            </a:extLst>
          </p:cNvPr>
          <p:cNvSpPr txBox="1"/>
          <p:nvPr/>
        </p:nvSpPr>
        <p:spPr>
          <a:xfrm>
            <a:off x="6144935" y="1113969"/>
            <a:ext cx="2201393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 i="0">
                <a:solidFill>
                  <a:srgbClr val="FFFFFF"/>
                </a:solidFill>
                <a:latin typeface="Segoe UI"/>
              </a:rPr>
              <a:t>S — Social</a:t>
            </a:r>
          </a:p>
        </p:txBody>
      </p:sp>
      <p:sp>
        <p:nvSpPr>
          <p:cNvPr id="35" name="TextBox 12">
            <a:extLst>
              <a:ext uri="{FF2B5EF4-FFF2-40B4-BE49-F238E27FC236}">
                <a16:creationId xmlns:a16="http://schemas.microsoft.com/office/drawing/2014/main" id="{C68DCB6D-12F6-CB89-13CC-4923A24F47E6}"/>
              </a:ext>
            </a:extLst>
          </p:cNvPr>
          <p:cNvSpPr txBox="1"/>
          <p:nvPr/>
        </p:nvSpPr>
        <p:spPr>
          <a:xfrm>
            <a:off x="6126647" y="1507161"/>
            <a:ext cx="2232109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1" i="0" dirty="0">
                <a:solidFill>
                  <a:schemeClr val="bg1"/>
                </a:solidFill>
                <a:latin typeface="Segoe UI"/>
              </a:rPr>
              <a:t>40M </a:t>
            </a:r>
            <a:r>
              <a:rPr sz="950" b="1" i="0" dirty="0" err="1">
                <a:solidFill>
                  <a:schemeClr val="bg1"/>
                </a:solidFill>
                <a:latin typeface="Segoe UI"/>
              </a:rPr>
              <a:t>joueurs</a:t>
            </a:r>
            <a:r>
              <a:rPr sz="950" b="1" i="0" dirty="0">
                <a:solidFill>
                  <a:schemeClr val="bg1"/>
                </a:solidFill>
                <a:latin typeface="Segoe UI"/>
              </a:rPr>
              <a:t> France — </a:t>
            </a:r>
            <a:r>
              <a:rPr sz="950" b="1" i="0" dirty="0" err="1">
                <a:solidFill>
                  <a:schemeClr val="bg1"/>
                </a:solidFill>
                <a:latin typeface="Segoe UI"/>
              </a:rPr>
              <a:t>âge</a:t>
            </a:r>
            <a:r>
              <a:rPr sz="950" b="1" i="0" dirty="0">
                <a:solidFill>
                  <a:schemeClr val="bg1"/>
                </a:solidFill>
                <a:latin typeface="Segoe UI"/>
              </a:rPr>
              <a:t> </a:t>
            </a:r>
            <a:r>
              <a:rPr sz="950" b="1" i="0" dirty="0" err="1">
                <a:solidFill>
                  <a:schemeClr val="bg1"/>
                </a:solidFill>
                <a:latin typeface="Segoe UI"/>
              </a:rPr>
              <a:t>moyen</a:t>
            </a:r>
            <a:r>
              <a:rPr sz="950" b="1" i="0" dirty="0">
                <a:solidFill>
                  <a:schemeClr val="bg1"/>
                </a:solidFill>
                <a:latin typeface="Segoe UI"/>
              </a:rPr>
              <a:t> 40 </a:t>
            </a:r>
            <a:r>
              <a:rPr sz="950" b="1" i="0" dirty="0" err="1">
                <a:solidFill>
                  <a:schemeClr val="bg1"/>
                </a:solidFill>
                <a:latin typeface="Segoe UI"/>
              </a:rPr>
              <a:t>ans</a:t>
            </a:r>
            <a:endParaRPr sz="950" b="1" i="0" dirty="0">
              <a:solidFill>
                <a:schemeClr val="bg1"/>
              </a:solidFill>
              <a:latin typeface="Segoe UI"/>
            </a:endParaRPr>
          </a:p>
          <a:p>
            <a:pPr algn="l"/>
            <a:r>
              <a:rPr sz="950" b="1" i="0" dirty="0">
                <a:solidFill>
                  <a:schemeClr val="bg1"/>
                </a:solidFill>
                <a:latin typeface="Segoe UI"/>
              </a:rPr>
              <a:t>Public </a:t>
            </a:r>
            <a:r>
              <a:rPr sz="950" b="1" i="0" dirty="0" err="1">
                <a:solidFill>
                  <a:schemeClr val="bg1"/>
                </a:solidFill>
                <a:latin typeface="Segoe UI"/>
              </a:rPr>
              <a:t>mixte</a:t>
            </a:r>
            <a:r>
              <a:rPr sz="950" b="1" i="0" dirty="0">
                <a:solidFill>
                  <a:schemeClr val="bg1"/>
                </a:solidFill>
                <a:latin typeface="Segoe UI"/>
              </a:rPr>
              <a:t> H/F </a:t>
            </a:r>
            <a:r>
              <a:rPr sz="950" b="1" i="0" dirty="0" err="1">
                <a:solidFill>
                  <a:schemeClr val="bg1"/>
                </a:solidFill>
                <a:latin typeface="Segoe UI"/>
              </a:rPr>
              <a:t>en</a:t>
            </a:r>
            <a:r>
              <a:rPr sz="950" b="1" i="0" dirty="0">
                <a:solidFill>
                  <a:schemeClr val="bg1"/>
                </a:solidFill>
                <a:latin typeface="Segoe UI"/>
              </a:rPr>
              <a:t> </a:t>
            </a:r>
            <a:r>
              <a:rPr sz="950" b="1" i="0" dirty="0" err="1">
                <a:solidFill>
                  <a:schemeClr val="bg1"/>
                </a:solidFill>
                <a:latin typeface="Segoe UI"/>
              </a:rPr>
              <a:t>croissance</a:t>
            </a:r>
            <a:endParaRPr sz="950" b="1" i="0" dirty="0">
              <a:solidFill>
                <a:schemeClr val="bg1"/>
              </a:solidFill>
              <a:latin typeface="Segoe UI"/>
            </a:endParaRPr>
          </a:p>
          <a:p>
            <a:pPr algn="l"/>
            <a:r>
              <a:rPr sz="950" b="1" i="0" dirty="0" err="1">
                <a:solidFill>
                  <a:schemeClr val="bg1"/>
                </a:solidFill>
                <a:latin typeface="Segoe UI"/>
              </a:rPr>
              <a:t>Attente</a:t>
            </a:r>
            <a:r>
              <a:rPr sz="950" b="1" i="0" dirty="0">
                <a:solidFill>
                  <a:schemeClr val="bg1"/>
                </a:solidFill>
                <a:latin typeface="Segoe UI"/>
              </a:rPr>
              <a:t> narrative &amp; </a:t>
            </a:r>
            <a:r>
              <a:rPr sz="950" b="1" i="0" dirty="0" err="1">
                <a:solidFill>
                  <a:schemeClr val="bg1"/>
                </a:solidFill>
                <a:latin typeface="Segoe UI"/>
              </a:rPr>
              <a:t>sociale</a:t>
            </a:r>
            <a:r>
              <a:rPr sz="950" b="1" i="0" dirty="0">
                <a:solidFill>
                  <a:schemeClr val="bg1"/>
                </a:solidFill>
                <a:latin typeface="Segoe UI"/>
              </a:rPr>
              <a:t> forte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086CC35C-441D-5005-74C1-C7D8FFDFB08B}"/>
              </a:ext>
            </a:extLst>
          </p:cNvPr>
          <p:cNvSpPr/>
          <p:nvPr/>
        </p:nvSpPr>
        <p:spPr>
          <a:xfrm>
            <a:off x="740979" y="3173655"/>
            <a:ext cx="2354978" cy="347472"/>
          </a:xfrm>
          <a:prstGeom prst="rect">
            <a:avLst/>
          </a:prstGeom>
          <a:solidFill>
            <a:srgbClr val="674EA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14">
            <a:extLst>
              <a:ext uri="{FF2B5EF4-FFF2-40B4-BE49-F238E27FC236}">
                <a16:creationId xmlns:a16="http://schemas.microsoft.com/office/drawing/2014/main" id="{542AB1ED-20F0-B353-BC64-813F2303C63D}"/>
              </a:ext>
            </a:extLst>
          </p:cNvPr>
          <p:cNvSpPr txBox="1"/>
          <p:nvPr/>
        </p:nvSpPr>
        <p:spPr>
          <a:xfrm>
            <a:off x="832419" y="3219375"/>
            <a:ext cx="2201393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 i="0">
                <a:solidFill>
                  <a:srgbClr val="FFFFFF"/>
                </a:solidFill>
                <a:latin typeface="Segoe UI"/>
              </a:rPr>
              <a:t>T — Technologique</a:t>
            </a:r>
          </a:p>
        </p:txBody>
      </p:sp>
      <p:sp>
        <p:nvSpPr>
          <p:cNvPr id="38" name="TextBox 15">
            <a:extLst>
              <a:ext uri="{FF2B5EF4-FFF2-40B4-BE49-F238E27FC236}">
                <a16:creationId xmlns:a16="http://schemas.microsoft.com/office/drawing/2014/main" id="{11435029-1497-035D-8E02-B189BE0881C0}"/>
              </a:ext>
            </a:extLst>
          </p:cNvPr>
          <p:cNvSpPr txBox="1"/>
          <p:nvPr/>
        </p:nvSpPr>
        <p:spPr>
          <a:xfrm>
            <a:off x="814131" y="3612567"/>
            <a:ext cx="2232109" cy="530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1" i="0" dirty="0">
                <a:solidFill>
                  <a:schemeClr val="bg1"/>
                </a:solidFill>
                <a:latin typeface="Segoe UI"/>
              </a:rPr>
              <a:t>Cross-play </a:t>
            </a:r>
            <a:r>
              <a:rPr sz="950" b="1" i="0" dirty="0" err="1">
                <a:solidFill>
                  <a:schemeClr val="bg1"/>
                </a:solidFill>
                <a:latin typeface="Segoe UI"/>
              </a:rPr>
              <a:t>généralisé</a:t>
            </a:r>
            <a:endParaRPr sz="950" b="1" i="0" dirty="0">
              <a:solidFill>
                <a:schemeClr val="bg1"/>
              </a:solidFill>
              <a:latin typeface="Segoe UI"/>
            </a:endParaRPr>
          </a:p>
          <a:p>
            <a:pPr algn="l"/>
            <a:r>
              <a:rPr sz="950" b="1" i="0" dirty="0">
                <a:solidFill>
                  <a:schemeClr val="bg1"/>
                </a:solidFill>
                <a:latin typeface="Segoe UI"/>
              </a:rPr>
              <a:t>Cloud gaming </a:t>
            </a:r>
            <a:r>
              <a:rPr sz="950" b="1" i="0" dirty="0" err="1">
                <a:solidFill>
                  <a:schemeClr val="bg1"/>
                </a:solidFill>
                <a:latin typeface="Segoe UI"/>
              </a:rPr>
              <a:t>en</a:t>
            </a:r>
            <a:r>
              <a:rPr sz="950" b="1" i="0" dirty="0">
                <a:solidFill>
                  <a:schemeClr val="bg1"/>
                </a:solidFill>
                <a:latin typeface="Segoe UI"/>
              </a:rPr>
              <a:t> </a:t>
            </a:r>
            <a:r>
              <a:rPr sz="950" b="1" i="0" dirty="0" err="1">
                <a:solidFill>
                  <a:schemeClr val="bg1"/>
                </a:solidFill>
                <a:latin typeface="Segoe UI"/>
              </a:rPr>
              <a:t>croissance</a:t>
            </a:r>
            <a:endParaRPr sz="950" b="1" i="0" dirty="0">
              <a:solidFill>
                <a:schemeClr val="bg1"/>
              </a:solidFill>
              <a:latin typeface="Segoe UI"/>
            </a:endParaRPr>
          </a:p>
          <a:p>
            <a:pPr algn="l"/>
            <a:r>
              <a:rPr sz="950" b="1" i="0" dirty="0">
                <a:solidFill>
                  <a:schemeClr val="bg1"/>
                </a:solidFill>
                <a:latin typeface="Segoe UI"/>
              </a:rPr>
              <a:t>IA </a:t>
            </a:r>
            <a:r>
              <a:rPr sz="950" b="1" i="0" dirty="0" err="1">
                <a:solidFill>
                  <a:schemeClr val="bg1"/>
                </a:solidFill>
                <a:latin typeface="Segoe UI"/>
              </a:rPr>
              <a:t>générative</a:t>
            </a:r>
            <a:r>
              <a:rPr sz="950" b="1" i="0" dirty="0">
                <a:solidFill>
                  <a:schemeClr val="bg1"/>
                </a:solidFill>
                <a:latin typeface="Segoe UI"/>
              </a:rPr>
              <a:t> sur workflows </a:t>
            </a:r>
            <a:r>
              <a:rPr sz="950" b="1" i="0" dirty="0" err="1">
                <a:solidFill>
                  <a:schemeClr val="bg1"/>
                </a:solidFill>
                <a:latin typeface="Segoe UI"/>
              </a:rPr>
              <a:t>créatifs</a:t>
            </a:r>
            <a:endParaRPr sz="950" b="1" i="0" dirty="0">
              <a:solidFill>
                <a:schemeClr val="bg1"/>
              </a:solidFill>
              <a:latin typeface="Segoe UI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23124B86-DDE4-37BB-2EC0-7B84C3FC1F6F}"/>
              </a:ext>
            </a:extLst>
          </p:cNvPr>
          <p:cNvSpPr/>
          <p:nvPr/>
        </p:nvSpPr>
        <p:spPr>
          <a:xfrm>
            <a:off x="3406381" y="3173655"/>
            <a:ext cx="2354978" cy="347472"/>
          </a:xfrm>
          <a:prstGeom prst="rect">
            <a:avLst/>
          </a:prstGeom>
          <a:solidFill>
            <a:srgbClr val="674EA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17">
            <a:extLst>
              <a:ext uri="{FF2B5EF4-FFF2-40B4-BE49-F238E27FC236}">
                <a16:creationId xmlns:a16="http://schemas.microsoft.com/office/drawing/2014/main" id="{F5071DE9-91DB-CA8F-5CC7-679B32BF932B}"/>
              </a:ext>
            </a:extLst>
          </p:cNvPr>
          <p:cNvSpPr txBox="1"/>
          <p:nvPr/>
        </p:nvSpPr>
        <p:spPr>
          <a:xfrm>
            <a:off x="3497821" y="3219375"/>
            <a:ext cx="2201393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 i="0">
                <a:solidFill>
                  <a:srgbClr val="FFFFFF"/>
                </a:solidFill>
                <a:latin typeface="Segoe UI"/>
              </a:rPr>
              <a:t>En — Environnement</a:t>
            </a:r>
          </a:p>
        </p:txBody>
      </p:sp>
      <p:sp>
        <p:nvSpPr>
          <p:cNvPr id="41" name="TextBox 18">
            <a:extLst>
              <a:ext uri="{FF2B5EF4-FFF2-40B4-BE49-F238E27FC236}">
                <a16:creationId xmlns:a16="http://schemas.microsoft.com/office/drawing/2014/main" id="{0079F312-9C2E-AE94-F3B5-3969FE98FAE9}"/>
              </a:ext>
            </a:extLst>
          </p:cNvPr>
          <p:cNvSpPr txBox="1"/>
          <p:nvPr/>
        </p:nvSpPr>
        <p:spPr>
          <a:xfrm>
            <a:off x="3479533" y="3612567"/>
            <a:ext cx="2232109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1" i="0">
                <a:solidFill>
                  <a:schemeClr val="bg1"/>
                </a:solidFill>
                <a:latin typeface="Segoe UI"/>
              </a:rPr>
              <a:t>Empreinte serveurs jeux-service</a:t>
            </a:r>
          </a:p>
          <a:p>
            <a:pPr algn="l"/>
            <a:r>
              <a:rPr sz="950" b="1" i="0">
                <a:solidFill>
                  <a:schemeClr val="bg1"/>
                </a:solidFill>
                <a:latin typeface="Segoe UI"/>
              </a:rPr>
              <a:t>Pression ESG sur les éditeurs</a:t>
            </a:r>
          </a:p>
          <a:p>
            <a:pPr algn="l"/>
            <a:r>
              <a:rPr sz="950" b="1" i="0">
                <a:solidFill>
                  <a:schemeClr val="bg1"/>
                </a:solidFill>
                <a:latin typeface="Segoe UI"/>
              </a:rPr>
              <a:t>CNC : conditionnalité environnementale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5AEAD0CD-07B0-CC4B-357C-B6C963956343}"/>
              </a:ext>
            </a:extLst>
          </p:cNvPr>
          <p:cNvSpPr/>
          <p:nvPr/>
        </p:nvSpPr>
        <p:spPr>
          <a:xfrm>
            <a:off x="6053495" y="3173655"/>
            <a:ext cx="2354978" cy="347472"/>
          </a:xfrm>
          <a:prstGeom prst="rect">
            <a:avLst/>
          </a:prstGeom>
          <a:solidFill>
            <a:srgbClr val="674EA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TextBox 20">
            <a:extLst>
              <a:ext uri="{FF2B5EF4-FFF2-40B4-BE49-F238E27FC236}">
                <a16:creationId xmlns:a16="http://schemas.microsoft.com/office/drawing/2014/main" id="{61A2CA0C-7FDB-1D93-097F-E79B5E3A6B9D}"/>
              </a:ext>
            </a:extLst>
          </p:cNvPr>
          <p:cNvSpPr txBox="1"/>
          <p:nvPr/>
        </p:nvSpPr>
        <p:spPr>
          <a:xfrm>
            <a:off x="6144935" y="3219375"/>
            <a:ext cx="2201393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 i="0">
                <a:solidFill>
                  <a:srgbClr val="FFFFFF"/>
                </a:solidFill>
                <a:latin typeface="Segoe UI"/>
              </a:rPr>
              <a:t>L — Légal</a:t>
            </a:r>
          </a:p>
        </p:txBody>
      </p:sp>
      <p:sp>
        <p:nvSpPr>
          <p:cNvPr id="44" name="TextBox 21">
            <a:extLst>
              <a:ext uri="{FF2B5EF4-FFF2-40B4-BE49-F238E27FC236}">
                <a16:creationId xmlns:a16="http://schemas.microsoft.com/office/drawing/2014/main" id="{73F0B9BE-3228-66C7-BC75-11B44268F93A}"/>
              </a:ext>
            </a:extLst>
          </p:cNvPr>
          <p:cNvSpPr txBox="1"/>
          <p:nvPr/>
        </p:nvSpPr>
        <p:spPr>
          <a:xfrm>
            <a:off x="6126647" y="3612567"/>
            <a:ext cx="2232109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1" i="0">
                <a:solidFill>
                  <a:schemeClr val="bg1"/>
                </a:solidFill>
                <a:latin typeface="Segoe UI"/>
              </a:rPr>
              <a:t>Directive CPC (Union européenne)</a:t>
            </a:r>
          </a:p>
          <a:p>
            <a:pPr algn="l"/>
            <a:r>
              <a:rPr sz="950" b="1" i="0">
                <a:solidFill>
                  <a:schemeClr val="bg1"/>
                </a:solidFill>
                <a:latin typeface="Segoe UI"/>
              </a:rPr>
              <a:t>RGPD sur données joueurs</a:t>
            </a:r>
          </a:p>
          <a:p>
            <a:pPr algn="l"/>
            <a:r>
              <a:rPr sz="950" b="1" i="0">
                <a:solidFill>
                  <a:schemeClr val="bg1"/>
                </a:solidFill>
                <a:latin typeface="Segoe UI"/>
              </a:rPr>
              <a:t>Tendance interdiction pay-to-win EU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1" name="Google Shape;2271;p6"/>
          <p:cNvSpPr txBox="1">
            <a:spLocks noGrp="1"/>
          </p:cNvSpPr>
          <p:nvPr>
            <p:ph type="title"/>
          </p:nvPr>
        </p:nvSpPr>
        <p:spPr>
          <a:xfrm>
            <a:off x="5449425" y="1593575"/>
            <a:ext cx="3266150" cy="14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" sz="3800" dirty="0"/>
              <a:t>Segment retenu</a:t>
            </a:r>
            <a:endParaRPr sz="3800" dirty="0"/>
          </a:p>
        </p:txBody>
      </p:sp>
      <p:sp>
        <p:nvSpPr>
          <p:cNvPr id="2272" name="Google Shape;2272;p6"/>
          <p:cNvSpPr txBox="1">
            <a:spLocks noGrp="1"/>
          </p:cNvSpPr>
          <p:nvPr>
            <p:ph type="title" idx="2"/>
          </p:nvPr>
        </p:nvSpPr>
        <p:spPr>
          <a:xfrm>
            <a:off x="3377825" y="1593575"/>
            <a:ext cx="2015700" cy="1402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</a:pPr>
            <a:r>
              <a:rPr lang="en" sz="10000" dirty="0"/>
              <a:t>08</a:t>
            </a:r>
            <a:endParaRPr sz="10000" dirty="0"/>
          </a:p>
        </p:txBody>
      </p:sp>
    </p:spTree>
    <p:extLst>
      <p:ext uri="{BB962C8B-B14F-4D97-AF65-F5344CB8AC3E}">
        <p14:creationId xmlns:p14="http://schemas.microsoft.com/office/powerpoint/2010/main" val="31143826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1" name="Google Shape;2301;p8"/>
          <p:cNvSpPr txBox="1">
            <a:spLocks noGrp="1"/>
          </p:cNvSpPr>
          <p:nvPr>
            <p:ph type="title" idx="6"/>
          </p:nvPr>
        </p:nvSpPr>
        <p:spPr>
          <a:xfrm>
            <a:off x="642887" y="398420"/>
            <a:ext cx="7717500" cy="5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600" dirty="0"/>
              <a:t>Segment retenu</a:t>
            </a:r>
            <a:endParaRPr b="1" dirty="0"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8FE6343-8084-2290-501B-09DE345795CA}"/>
              </a:ext>
            </a:extLst>
          </p:cNvPr>
          <p:cNvSpPr/>
          <p:nvPr/>
        </p:nvSpPr>
        <p:spPr>
          <a:xfrm>
            <a:off x="712788" y="936551"/>
            <a:ext cx="7690233" cy="45719"/>
          </a:xfrm>
          <a:prstGeom prst="rect">
            <a:avLst/>
          </a:prstGeom>
          <a:solidFill>
            <a:srgbClr val="E91E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4EF690E8-040E-F4E9-1CCD-BDB58437C4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6536677"/>
              </p:ext>
            </p:extLst>
          </p:nvPr>
        </p:nvGraphicFramePr>
        <p:xfrm>
          <a:off x="740979" y="1030780"/>
          <a:ext cx="3952515" cy="35777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25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200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5547">
                <a:tc>
                  <a:txBody>
                    <a:bodyPr/>
                    <a:lstStyle/>
                    <a:p>
                      <a:r>
                        <a:rPr sz="1000" b="1">
                          <a:solidFill>
                            <a:srgbClr val="FFFFFF"/>
                          </a:solidFill>
                          <a:latin typeface="Segoe UI"/>
                        </a:rPr>
                        <a:t>Genre</a:t>
                      </a:r>
                    </a:p>
                  </a:txBody>
                  <a:tcPr>
                    <a:solidFill>
                      <a:srgbClr val="351C7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1A1A1A"/>
                          </a:solidFill>
                          <a:latin typeface="Segoe UI"/>
                        </a:rPr>
                        <a:t>RPG / Action-aventure monde ouvert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5547">
                <a:tc>
                  <a:txBody>
                    <a:bodyPr/>
                    <a:lstStyle/>
                    <a:p>
                      <a:r>
                        <a:rPr sz="1000" b="1">
                          <a:solidFill>
                            <a:srgbClr val="FFFFFF"/>
                          </a:solidFill>
                          <a:latin typeface="Segoe UI"/>
                        </a:rPr>
                        <a:t>Plateformes</a:t>
                      </a:r>
                    </a:p>
                  </a:txBody>
                  <a:tcPr>
                    <a:solidFill>
                      <a:srgbClr val="351C7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1A1A1A"/>
                          </a:solidFill>
                          <a:latin typeface="Segoe UI"/>
                        </a:rPr>
                        <a:t>PC + PlayStation + Xbox (cross-platform)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5547">
                <a:tc>
                  <a:txBody>
                    <a:bodyPr/>
                    <a:lstStyle/>
                    <a:p>
                      <a:r>
                        <a:rPr sz="1000" b="1">
                          <a:solidFill>
                            <a:srgbClr val="FFFFFF"/>
                          </a:solidFill>
                          <a:latin typeface="Segoe UI"/>
                        </a:rPr>
                        <a:t>Cible</a:t>
                      </a:r>
                    </a:p>
                  </a:txBody>
                  <a:tcPr>
                    <a:solidFill>
                      <a:srgbClr val="351C7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1A1A1A"/>
                          </a:solidFill>
                          <a:latin typeface="Segoe UI"/>
                        </a:rPr>
                        <a:t>Joueurs 25–44 ans, réguliers, public mixte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5547">
                <a:tc>
                  <a:txBody>
                    <a:bodyPr/>
                    <a:lstStyle/>
                    <a:p>
                      <a:r>
                        <a:rPr sz="1000" b="1">
                          <a:solidFill>
                            <a:srgbClr val="FFFFFF"/>
                          </a:solidFill>
                          <a:latin typeface="Segoe UI"/>
                        </a:rPr>
                        <a:t>Modèle</a:t>
                      </a:r>
                    </a:p>
                  </a:txBody>
                  <a:tcPr>
                    <a:solidFill>
                      <a:srgbClr val="351C7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1A1A1A"/>
                          </a:solidFill>
                          <a:latin typeface="Segoe UI"/>
                        </a:rPr>
                        <a:t>Premium service-lite — 59,99 à 69,99 €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5547">
                <a:tc>
                  <a:txBody>
                    <a:bodyPr/>
                    <a:lstStyle/>
                    <a:p>
                      <a:r>
                        <a:rPr sz="1000" b="1">
                          <a:solidFill>
                            <a:srgbClr val="FFFFFF"/>
                          </a:solidFill>
                          <a:latin typeface="Segoe UI"/>
                        </a:rPr>
                        <a:t>Exclusions</a:t>
                      </a:r>
                    </a:p>
                  </a:txBody>
                  <a:tcPr>
                    <a:solidFill>
                      <a:srgbClr val="351C7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 dirty="0">
                          <a:solidFill>
                            <a:srgbClr val="1A1A1A"/>
                          </a:solidFill>
                          <a:latin typeface="Segoe UI"/>
                        </a:rPr>
                        <a:t>Loot boxes / battle pass / pay-to-win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C5934D02-3176-F6C2-B93B-10F7C0030E59}"/>
              </a:ext>
            </a:extLst>
          </p:cNvPr>
          <p:cNvSpPr/>
          <p:nvPr/>
        </p:nvSpPr>
        <p:spPr>
          <a:xfrm>
            <a:off x="4814536" y="1030780"/>
            <a:ext cx="3588486" cy="3577734"/>
          </a:xfrm>
          <a:prstGeom prst="rect">
            <a:avLst/>
          </a:prstGeom>
          <a:solidFill>
            <a:srgbClr val="E8E0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60A3254-DCED-D96B-B5FC-CC6A0B98DEC2}"/>
              </a:ext>
            </a:extLst>
          </p:cNvPr>
          <p:cNvSpPr/>
          <p:nvPr/>
        </p:nvSpPr>
        <p:spPr>
          <a:xfrm>
            <a:off x="4814536" y="1030780"/>
            <a:ext cx="3588486" cy="3577734"/>
          </a:xfrm>
          <a:prstGeom prst="rect">
            <a:avLst/>
          </a:prstGeom>
          <a:solidFill>
            <a:srgbClr val="E8E0F5"/>
          </a:solidFill>
          <a:ln w="9525">
            <a:solidFill>
              <a:srgbClr val="674EA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0D798A8F-A1B1-5B4F-957D-C26578ADC01A}"/>
              </a:ext>
            </a:extLst>
          </p:cNvPr>
          <p:cNvSpPr txBox="1"/>
          <p:nvPr/>
        </p:nvSpPr>
        <p:spPr>
          <a:xfrm>
            <a:off x="4905975" y="2768140"/>
            <a:ext cx="3430749" cy="223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50" b="0" i="1">
                <a:solidFill>
                  <a:srgbClr val="674EA7"/>
                </a:solidFill>
                <a:latin typeface="Segoe UI"/>
              </a:rPr>
              <a:t>[ 6_5_concept_prefere.png ]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D80BE467-CF96-6546-E5C6-5C74065503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8556" y="1067866"/>
            <a:ext cx="2605391" cy="200784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9B277AC-F588-5E07-A862-1D2E5944F7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8556" y="2991278"/>
            <a:ext cx="2605391" cy="1567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0489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1" name="Google Shape;2271;p6"/>
          <p:cNvSpPr txBox="1">
            <a:spLocks noGrp="1"/>
          </p:cNvSpPr>
          <p:nvPr>
            <p:ph type="title"/>
          </p:nvPr>
        </p:nvSpPr>
        <p:spPr>
          <a:xfrm>
            <a:off x="5449424" y="1593575"/>
            <a:ext cx="3317305" cy="14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" sz="3800" dirty="0"/>
              <a:t>Convergence des sources</a:t>
            </a:r>
            <a:endParaRPr sz="3800" dirty="0"/>
          </a:p>
        </p:txBody>
      </p:sp>
      <p:sp>
        <p:nvSpPr>
          <p:cNvPr id="2272" name="Google Shape;2272;p6"/>
          <p:cNvSpPr txBox="1">
            <a:spLocks noGrp="1"/>
          </p:cNvSpPr>
          <p:nvPr>
            <p:ph type="title" idx="2"/>
          </p:nvPr>
        </p:nvSpPr>
        <p:spPr>
          <a:xfrm>
            <a:off x="3377825" y="1593575"/>
            <a:ext cx="2015700" cy="1402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</a:pPr>
            <a:r>
              <a:rPr lang="en" sz="10000" dirty="0"/>
              <a:t>09</a:t>
            </a:r>
            <a:endParaRPr sz="10000" dirty="0"/>
          </a:p>
        </p:txBody>
      </p:sp>
    </p:spTree>
    <p:extLst>
      <p:ext uri="{BB962C8B-B14F-4D97-AF65-F5344CB8AC3E}">
        <p14:creationId xmlns:p14="http://schemas.microsoft.com/office/powerpoint/2010/main" val="18092798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6" name="Google Shape;2236;p2"/>
          <p:cNvSpPr txBox="1">
            <a:spLocks noGrp="1"/>
          </p:cNvSpPr>
          <p:nvPr>
            <p:ph type="title" idx="15"/>
          </p:nvPr>
        </p:nvSpPr>
        <p:spPr>
          <a:xfrm>
            <a:off x="658872" y="404825"/>
            <a:ext cx="7680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fr-FR" dirty="0">
                <a:latin typeface="Space Grotesk Light"/>
                <a:ea typeface="Space Grotesk Light"/>
                <a:cs typeface="Space Grotesk Light"/>
                <a:sym typeface="Space Grotesk Light"/>
              </a:rPr>
              <a:t>Sommaire</a:t>
            </a:r>
            <a:endParaRPr lang="fr-FR" b="1" dirty="0"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2237" name="Google Shape;2237;p2"/>
          <p:cNvSpPr txBox="1">
            <a:spLocks noGrp="1"/>
          </p:cNvSpPr>
          <p:nvPr>
            <p:ph type="title"/>
          </p:nvPr>
        </p:nvSpPr>
        <p:spPr>
          <a:xfrm>
            <a:off x="1557679" y="1066839"/>
            <a:ext cx="25743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fr-FR" sz="1600" dirty="0"/>
              <a:t>Le contexte &amp; mission</a:t>
            </a:r>
          </a:p>
        </p:txBody>
      </p:sp>
      <p:sp>
        <p:nvSpPr>
          <p:cNvPr id="2238" name="Google Shape;2238;p2"/>
          <p:cNvSpPr txBox="1">
            <a:spLocks noGrp="1"/>
          </p:cNvSpPr>
          <p:nvPr>
            <p:ph type="title" idx="2"/>
          </p:nvPr>
        </p:nvSpPr>
        <p:spPr>
          <a:xfrm>
            <a:off x="781457" y="1126586"/>
            <a:ext cx="721228" cy="464528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fr-FR" dirty="0"/>
              <a:t>01</a:t>
            </a:r>
          </a:p>
        </p:txBody>
      </p:sp>
      <p:sp>
        <p:nvSpPr>
          <p:cNvPr id="2239" name="Google Shape;2239;p2"/>
          <p:cNvSpPr txBox="1">
            <a:spLocks noGrp="1"/>
          </p:cNvSpPr>
          <p:nvPr>
            <p:ph type="title" idx="3"/>
          </p:nvPr>
        </p:nvSpPr>
        <p:spPr>
          <a:xfrm>
            <a:off x="1557389" y="1645526"/>
            <a:ext cx="2684094" cy="716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fr-FR" sz="1600" dirty="0"/>
              <a:t>Les tendances qui redéfinissent le AAA</a:t>
            </a:r>
          </a:p>
        </p:txBody>
      </p:sp>
      <p:sp>
        <p:nvSpPr>
          <p:cNvPr id="2240" name="Google Shape;2240;p2"/>
          <p:cNvSpPr txBox="1">
            <a:spLocks noGrp="1"/>
          </p:cNvSpPr>
          <p:nvPr>
            <p:ph type="title" idx="4"/>
          </p:nvPr>
        </p:nvSpPr>
        <p:spPr>
          <a:xfrm>
            <a:off x="781625" y="1772832"/>
            <a:ext cx="721228" cy="464528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fr-FR" dirty="0"/>
              <a:t>03</a:t>
            </a:r>
          </a:p>
        </p:txBody>
      </p:sp>
      <p:sp>
        <p:nvSpPr>
          <p:cNvPr id="2241" name="Google Shape;2241;p2"/>
          <p:cNvSpPr txBox="1">
            <a:spLocks noGrp="1"/>
          </p:cNvSpPr>
          <p:nvPr>
            <p:ph type="title" idx="6"/>
          </p:nvPr>
        </p:nvSpPr>
        <p:spPr>
          <a:xfrm>
            <a:off x="5109506" y="1063414"/>
            <a:ext cx="25743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fr-FR" sz="1600" dirty="0"/>
              <a:t>Le marché</a:t>
            </a:r>
          </a:p>
        </p:txBody>
      </p:sp>
      <p:sp>
        <p:nvSpPr>
          <p:cNvPr id="2242" name="Google Shape;2242;p2"/>
          <p:cNvSpPr txBox="1">
            <a:spLocks noGrp="1"/>
          </p:cNvSpPr>
          <p:nvPr>
            <p:ph type="title" idx="7"/>
          </p:nvPr>
        </p:nvSpPr>
        <p:spPr>
          <a:xfrm>
            <a:off x="4333106" y="1126586"/>
            <a:ext cx="721507" cy="464528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fr-FR" dirty="0"/>
              <a:t>02</a:t>
            </a:r>
          </a:p>
        </p:txBody>
      </p:sp>
      <p:sp>
        <p:nvSpPr>
          <p:cNvPr id="2243" name="Google Shape;2243;p2"/>
          <p:cNvSpPr txBox="1">
            <a:spLocks noGrp="1"/>
          </p:cNvSpPr>
          <p:nvPr>
            <p:ph type="title" idx="13"/>
          </p:nvPr>
        </p:nvSpPr>
        <p:spPr>
          <a:xfrm>
            <a:off x="5109338" y="1714387"/>
            <a:ext cx="2574300" cy="653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fr-FR" sz="1600" dirty="0"/>
              <a:t>L’historique des données</a:t>
            </a:r>
          </a:p>
        </p:txBody>
      </p:sp>
      <p:sp>
        <p:nvSpPr>
          <p:cNvPr id="2244" name="Google Shape;2244;p2"/>
          <p:cNvSpPr txBox="1">
            <a:spLocks noGrp="1"/>
          </p:cNvSpPr>
          <p:nvPr>
            <p:ph type="title" idx="9"/>
          </p:nvPr>
        </p:nvSpPr>
        <p:spPr>
          <a:xfrm>
            <a:off x="4333281" y="1772832"/>
            <a:ext cx="721507" cy="464528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fr-FR" dirty="0"/>
              <a:t>04</a:t>
            </a:r>
          </a:p>
        </p:txBody>
      </p:sp>
      <p:sp>
        <p:nvSpPr>
          <p:cNvPr id="2245" name="Google Shape;2245;p2"/>
          <p:cNvSpPr txBox="1"/>
          <p:nvPr/>
        </p:nvSpPr>
        <p:spPr>
          <a:xfrm>
            <a:off x="1557389" y="2329347"/>
            <a:ext cx="2684094" cy="653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Space Grotesk"/>
              <a:buNone/>
            </a:pPr>
            <a:r>
              <a:rPr lang="fr-FR" sz="1600" b="0" i="0" u="none" strike="noStrike" cap="none" dirty="0">
                <a:solidFill>
                  <a:schemeClr val="lt1"/>
                </a:solidFill>
                <a:latin typeface="Space Grotesk Medium"/>
                <a:ea typeface="Space Grotesk Medium"/>
                <a:cs typeface="Space Grotesk Medium"/>
                <a:sym typeface="Space Grotesk Medium"/>
              </a:rPr>
              <a:t>Qualité critique vs ventes</a:t>
            </a:r>
            <a:endParaRPr lang="fr-FR" dirty="0"/>
          </a:p>
        </p:txBody>
      </p:sp>
      <p:sp>
        <p:nvSpPr>
          <p:cNvPr id="2246" name="Google Shape;2246;p2"/>
          <p:cNvSpPr txBox="1"/>
          <p:nvPr/>
        </p:nvSpPr>
        <p:spPr>
          <a:xfrm>
            <a:off x="781457" y="2412969"/>
            <a:ext cx="721228" cy="464528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Space Grotesk"/>
              <a:buNone/>
            </a:pPr>
            <a:r>
              <a:rPr lang="fr-FR" sz="3300" b="1" i="0" u="none" strike="noStrike" cap="none" dirty="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05</a:t>
            </a:r>
            <a:endParaRPr lang="fr-FR" dirty="0"/>
          </a:p>
        </p:txBody>
      </p:sp>
      <p:sp>
        <p:nvSpPr>
          <p:cNvPr id="2247" name="Google Shape;2247;p2"/>
          <p:cNvSpPr txBox="1"/>
          <p:nvPr/>
        </p:nvSpPr>
        <p:spPr>
          <a:xfrm>
            <a:off x="5109170" y="2237360"/>
            <a:ext cx="2574300" cy="653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Space Grotesk"/>
              <a:buNone/>
            </a:pPr>
            <a:r>
              <a:rPr lang="fr-FR" sz="1600" b="0" i="0" u="none" strike="noStrike" cap="none" dirty="0">
                <a:solidFill>
                  <a:schemeClr val="lt1"/>
                </a:solidFill>
                <a:latin typeface="Space Grotesk Medium"/>
                <a:ea typeface="Space Grotesk Medium"/>
                <a:cs typeface="Space Grotesk Medium"/>
                <a:sym typeface="Space Grotesk Medium"/>
              </a:rPr>
              <a:t>SWOT</a:t>
            </a:r>
            <a:endParaRPr lang="fr-FR" dirty="0"/>
          </a:p>
        </p:txBody>
      </p:sp>
      <p:sp>
        <p:nvSpPr>
          <p:cNvPr id="2248" name="Google Shape;2248;p2"/>
          <p:cNvSpPr txBox="1"/>
          <p:nvPr/>
        </p:nvSpPr>
        <p:spPr>
          <a:xfrm>
            <a:off x="4333113" y="2412969"/>
            <a:ext cx="721507" cy="464528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Space Grotesk"/>
              <a:buNone/>
            </a:pPr>
            <a:r>
              <a:rPr lang="fr-FR" sz="3300" b="1" i="0" u="none" strike="noStrike" cap="none" dirty="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06</a:t>
            </a:r>
            <a:endParaRPr lang="fr-FR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BF253A9-AC1F-E283-CBC1-FD581217F7EB}"/>
              </a:ext>
            </a:extLst>
          </p:cNvPr>
          <p:cNvSpPr/>
          <p:nvPr/>
        </p:nvSpPr>
        <p:spPr>
          <a:xfrm>
            <a:off x="740980" y="938197"/>
            <a:ext cx="7690233" cy="45719"/>
          </a:xfrm>
          <a:prstGeom prst="rect">
            <a:avLst/>
          </a:prstGeom>
          <a:solidFill>
            <a:srgbClr val="E91E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Google Shape;2245;p2">
            <a:extLst>
              <a:ext uri="{FF2B5EF4-FFF2-40B4-BE49-F238E27FC236}">
                <a16:creationId xmlns:a16="http://schemas.microsoft.com/office/drawing/2014/main" id="{DFE6DF56-7F4F-29BE-DD6A-48A45C192D35}"/>
              </a:ext>
            </a:extLst>
          </p:cNvPr>
          <p:cNvSpPr txBox="1"/>
          <p:nvPr/>
        </p:nvSpPr>
        <p:spPr>
          <a:xfrm>
            <a:off x="1555904" y="3055731"/>
            <a:ext cx="2684094" cy="464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Space Grotesk"/>
              <a:buNone/>
            </a:pPr>
            <a:r>
              <a:rPr lang="fr-FR" sz="1600" b="0" i="0" u="none" strike="noStrike" cap="none" dirty="0">
                <a:solidFill>
                  <a:schemeClr val="lt1"/>
                </a:solidFill>
                <a:latin typeface="Space Grotesk Medium"/>
                <a:ea typeface="Space Grotesk Medium"/>
                <a:cs typeface="Space Grotesk Medium"/>
                <a:sym typeface="Space Grotesk Medium"/>
              </a:rPr>
              <a:t>PESTEL</a:t>
            </a:r>
            <a:endParaRPr lang="fr-FR" dirty="0"/>
          </a:p>
        </p:txBody>
      </p:sp>
      <p:sp>
        <p:nvSpPr>
          <p:cNvPr id="4" name="Google Shape;2246;p2">
            <a:extLst>
              <a:ext uri="{FF2B5EF4-FFF2-40B4-BE49-F238E27FC236}">
                <a16:creationId xmlns:a16="http://schemas.microsoft.com/office/drawing/2014/main" id="{7E8E9240-E769-9AAF-AA97-FABD5947D49B}"/>
              </a:ext>
            </a:extLst>
          </p:cNvPr>
          <p:cNvSpPr txBox="1"/>
          <p:nvPr/>
        </p:nvSpPr>
        <p:spPr>
          <a:xfrm>
            <a:off x="781450" y="3045803"/>
            <a:ext cx="721228" cy="464528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Space Grotesk"/>
              <a:buNone/>
            </a:pPr>
            <a:r>
              <a:rPr lang="fr-FR" sz="3300" b="1" i="0" u="none" strike="noStrike" cap="none" dirty="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07</a:t>
            </a:r>
            <a:endParaRPr lang="fr-FR" dirty="0"/>
          </a:p>
        </p:txBody>
      </p:sp>
      <p:sp>
        <p:nvSpPr>
          <p:cNvPr id="5" name="Google Shape;2247;p2">
            <a:extLst>
              <a:ext uri="{FF2B5EF4-FFF2-40B4-BE49-F238E27FC236}">
                <a16:creationId xmlns:a16="http://schemas.microsoft.com/office/drawing/2014/main" id="{1C8BEFCF-79E4-31A9-FF3D-A6C173A600EB}"/>
              </a:ext>
            </a:extLst>
          </p:cNvPr>
          <p:cNvSpPr txBox="1"/>
          <p:nvPr/>
        </p:nvSpPr>
        <p:spPr>
          <a:xfrm>
            <a:off x="5109170" y="3045801"/>
            <a:ext cx="2574300" cy="464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Space Grotesk"/>
              <a:buNone/>
            </a:pPr>
            <a:r>
              <a:rPr lang="fr-FR" sz="1600" b="0" i="0" u="none" strike="noStrike" cap="none" dirty="0">
                <a:solidFill>
                  <a:schemeClr val="lt1"/>
                </a:solidFill>
                <a:latin typeface="Space Grotesk Medium"/>
                <a:ea typeface="Space Grotesk Medium"/>
                <a:cs typeface="Space Grotesk Medium"/>
                <a:sym typeface="Space Grotesk Medium"/>
              </a:rPr>
              <a:t>Segment retenu</a:t>
            </a:r>
            <a:endParaRPr lang="fr-FR" dirty="0"/>
          </a:p>
        </p:txBody>
      </p:sp>
      <p:sp>
        <p:nvSpPr>
          <p:cNvPr id="6" name="Google Shape;2248;p2">
            <a:extLst>
              <a:ext uri="{FF2B5EF4-FFF2-40B4-BE49-F238E27FC236}">
                <a16:creationId xmlns:a16="http://schemas.microsoft.com/office/drawing/2014/main" id="{E0D7A770-86BC-E4F6-78DF-26B4D920FA57}"/>
              </a:ext>
            </a:extLst>
          </p:cNvPr>
          <p:cNvSpPr txBox="1"/>
          <p:nvPr/>
        </p:nvSpPr>
        <p:spPr>
          <a:xfrm>
            <a:off x="4333106" y="3045803"/>
            <a:ext cx="721507" cy="464528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Space Grotesk"/>
              <a:buNone/>
            </a:pPr>
            <a:r>
              <a:rPr lang="fr-FR" sz="3300" b="1" i="0" u="none" strike="noStrike" cap="none" dirty="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08</a:t>
            </a:r>
            <a:endParaRPr lang="fr-FR" dirty="0"/>
          </a:p>
        </p:txBody>
      </p:sp>
      <p:sp>
        <p:nvSpPr>
          <p:cNvPr id="7" name="Google Shape;2246;p2">
            <a:extLst>
              <a:ext uri="{FF2B5EF4-FFF2-40B4-BE49-F238E27FC236}">
                <a16:creationId xmlns:a16="http://schemas.microsoft.com/office/drawing/2014/main" id="{C9BEABA8-6A17-A0CA-143A-64465A00CBB1}"/>
              </a:ext>
            </a:extLst>
          </p:cNvPr>
          <p:cNvSpPr txBox="1"/>
          <p:nvPr/>
        </p:nvSpPr>
        <p:spPr>
          <a:xfrm>
            <a:off x="781450" y="3653001"/>
            <a:ext cx="721228" cy="464528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Space Grotesk"/>
              <a:buNone/>
            </a:pPr>
            <a:r>
              <a:rPr lang="fr-FR" sz="3300" b="1" i="0" u="none" strike="noStrike" cap="none" dirty="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09</a:t>
            </a:r>
            <a:endParaRPr lang="fr-FR" dirty="0"/>
          </a:p>
        </p:txBody>
      </p:sp>
      <p:sp>
        <p:nvSpPr>
          <p:cNvPr id="8" name="Google Shape;2247;p2">
            <a:extLst>
              <a:ext uri="{FF2B5EF4-FFF2-40B4-BE49-F238E27FC236}">
                <a16:creationId xmlns:a16="http://schemas.microsoft.com/office/drawing/2014/main" id="{8F215598-0B51-5385-B327-9FCA77C87A3F}"/>
              </a:ext>
            </a:extLst>
          </p:cNvPr>
          <p:cNvSpPr txBox="1"/>
          <p:nvPr/>
        </p:nvSpPr>
        <p:spPr>
          <a:xfrm>
            <a:off x="5109170" y="3652999"/>
            <a:ext cx="2574300" cy="464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Space Grotesk"/>
              <a:buNone/>
            </a:pPr>
            <a:r>
              <a:rPr lang="fr-FR" sz="1600" b="0" i="0" u="none" strike="noStrike" cap="none" dirty="0">
                <a:solidFill>
                  <a:schemeClr val="lt1"/>
                </a:solidFill>
                <a:latin typeface="Space Grotesk Medium"/>
                <a:ea typeface="Space Grotesk Medium"/>
                <a:cs typeface="Space Grotesk Medium"/>
                <a:sym typeface="Space Grotesk Medium"/>
              </a:rPr>
              <a:t>Recommandations</a:t>
            </a:r>
            <a:endParaRPr lang="fr-FR" dirty="0"/>
          </a:p>
        </p:txBody>
      </p:sp>
      <p:sp>
        <p:nvSpPr>
          <p:cNvPr id="9" name="Google Shape;2248;p2">
            <a:extLst>
              <a:ext uri="{FF2B5EF4-FFF2-40B4-BE49-F238E27FC236}">
                <a16:creationId xmlns:a16="http://schemas.microsoft.com/office/drawing/2014/main" id="{ED71D5DC-1464-A13C-1B9D-A6FF349EDBAD}"/>
              </a:ext>
            </a:extLst>
          </p:cNvPr>
          <p:cNvSpPr txBox="1"/>
          <p:nvPr/>
        </p:nvSpPr>
        <p:spPr>
          <a:xfrm>
            <a:off x="4333106" y="3653001"/>
            <a:ext cx="721507" cy="464528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Space Grotesk"/>
              <a:buNone/>
            </a:pPr>
            <a:r>
              <a:rPr lang="fr-FR" sz="3300" b="1" i="0" u="none" strike="noStrike" cap="none" dirty="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10</a:t>
            </a:r>
            <a:endParaRPr lang="fr-FR" dirty="0"/>
          </a:p>
        </p:txBody>
      </p:sp>
      <p:sp>
        <p:nvSpPr>
          <p:cNvPr id="10" name="Google Shape;2246;p2">
            <a:extLst>
              <a:ext uri="{FF2B5EF4-FFF2-40B4-BE49-F238E27FC236}">
                <a16:creationId xmlns:a16="http://schemas.microsoft.com/office/drawing/2014/main" id="{A6E79ECF-5BB5-7A19-DDD1-D7371AF3769B}"/>
              </a:ext>
            </a:extLst>
          </p:cNvPr>
          <p:cNvSpPr txBox="1"/>
          <p:nvPr/>
        </p:nvSpPr>
        <p:spPr>
          <a:xfrm>
            <a:off x="780858" y="4245139"/>
            <a:ext cx="721228" cy="464528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Space Grotesk"/>
              <a:buNone/>
            </a:pPr>
            <a:r>
              <a:rPr lang="fr-FR" sz="3300" b="1" i="0" u="none" strike="noStrike" cap="none" dirty="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11</a:t>
            </a:r>
            <a:endParaRPr lang="fr-FR" dirty="0"/>
          </a:p>
        </p:txBody>
      </p:sp>
      <p:sp>
        <p:nvSpPr>
          <p:cNvPr id="11" name="Google Shape;2247;p2">
            <a:extLst>
              <a:ext uri="{FF2B5EF4-FFF2-40B4-BE49-F238E27FC236}">
                <a16:creationId xmlns:a16="http://schemas.microsoft.com/office/drawing/2014/main" id="{61B91DE3-D751-F46B-ADB9-ABAF69F43965}"/>
              </a:ext>
            </a:extLst>
          </p:cNvPr>
          <p:cNvSpPr txBox="1"/>
          <p:nvPr/>
        </p:nvSpPr>
        <p:spPr>
          <a:xfrm>
            <a:off x="5109170" y="4225718"/>
            <a:ext cx="2574300" cy="464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Space Grotesk"/>
              <a:buNone/>
            </a:pPr>
            <a:r>
              <a:rPr lang="fr-FR" sz="1600" b="0" i="0" u="none" strike="noStrike" cap="none" dirty="0">
                <a:solidFill>
                  <a:schemeClr val="lt1"/>
                </a:solidFill>
                <a:latin typeface="Space Grotesk Medium"/>
                <a:ea typeface="Space Grotesk Medium"/>
                <a:cs typeface="Space Grotesk Medium"/>
                <a:sym typeface="Space Grotesk Medium"/>
              </a:rPr>
              <a:t>Conclusion</a:t>
            </a:r>
            <a:endParaRPr lang="fr-FR" dirty="0"/>
          </a:p>
        </p:txBody>
      </p:sp>
      <p:sp>
        <p:nvSpPr>
          <p:cNvPr id="12" name="Google Shape;2248;p2">
            <a:extLst>
              <a:ext uri="{FF2B5EF4-FFF2-40B4-BE49-F238E27FC236}">
                <a16:creationId xmlns:a16="http://schemas.microsoft.com/office/drawing/2014/main" id="{599138CA-BBBE-E340-994A-52E39CAA5E50}"/>
              </a:ext>
            </a:extLst>
          </p:cNvPr>
          <p:cNvSpPr txBox="1"/>
          <p:nvPr/>
        </p:nvSpPr>
        <p:spPr>
          <a:xfrm>
            <a:off x="4332514" y="4245139"/>
            <a:ext cx="721507" cy="464528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Space Grotesk"/>
              <a:buNone/>
            </a:pPr>
            <a:r>
              <a:rPr lang="fr-FR" sz="3300" b="1" i="0" u="none" strike="noStrike" cap="none" dirty="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12</a:t>
            </a:r>
            <a:endParaRPr lang="fr-FR" dirty="0"/>
          </a:p>
        </p:txBody>
      </p:sp>
      <p:sp>
        <p:nvSpPr>
          <p:cNvPr id="13" name="Google Shape;2245;p2">
            <a:extLst>
              <a:ext uri="{FF2B5EF4-FFF2-40B4-BE49-F238E27FC236}">
                <a16:creationId xmlns:a16="http://schemas.microsoft.com/office/drawing/2014/main" id="{44325076-615A-1313-62C3-B0DF71DCECE0}"/>
              </a:ext>
            </a:extLst>
          </p:cNvPr>
          <p:cNvSpPr txBox="1"/>
          <p:nvPr/>
        </p:nvSpPr>
        <p:spPr>
          <a:xfrm>
            <a:off x="1556643" y="3593275"/>
            <a:ext cx="2684094" cy="653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Space Grotesk"/>
              <a:buNone/>
            </a:pPr>
            <a:r>
              <a:rPr lang="fr-FR" sz="1600" b="0" i="0" u="none" strike="noStrike" cap="none" dirty="0">
                <a:solidFill>
                  <a:schemeClr val="lt1"/>
                </a:solidFill>
                <a:latin typeface="Space Grotesk Medium"/>
                <a:ea typeface="Space Grotesk Medium"/>
                <a:cs typeface="Space Grotesk Medium"/>
                <a:sym typeface="Space Grotesk Medium"/>
              </a:rPr>
              <a:t>Convergence des sources</a:t>
            </a:r>
            <a:endParaRPr lang="fr-FR" dirty="0"/>
          </a:p>
        </p:txBody>
      </p:sp>
      <p:sp>
        <p:nvSpPr>
          <p:cNvPr id="14" name="Google Shape;2245;p2">
            <a:extLst>
              <a:ext uri="{FF2B5EF4-FFF2-40B4-BE49-F238E27FC236}">
                <a16:creationId xmlns:a16="http://schemas.microsoft.com/office/drawing/2014/main" id="{7B3D510E-68AA-4D7C-8528-EE4E4F63DDFB}"/>
              </a:ext>
            </a:extLst>
          </p:cNvPr>
          <p:cNvSpPr txBox="1"/>
          <p:nvPr/>
        </p:nvSpPr>
        <p:spPr>
          <a:xfrm>
            <a:off x="1555904" y="4260610"/>
            <a:ext cx="2684094" cy="433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Space Grotesk"/>
              <a:buNone/>
            </a:pPr>
            <a:r>
              <a:rPr lang="fr-FR" sz="1600" b="0" i="0" u="none" strike="noStrike" cap="none" dirty="0">
                <a:solidFill>
                  <a:schemeClr val="lt1"/>
                </a:solidFill>
                <a:latin typeface="Space Grotesk Medium"/>
                <a:ea typeface="Space Grotesk Medium"/>
                <a:cs typeface="Space Grotesk Medium"/>
                <a:sym typeface="Space Grotesk Medium"/>
              </a:rPr>
              <a:t>Prévisions des ventes</a:t>
            </a:r>
            <a:endParaRPr lang="fr-F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1" name="Google Shape;2301;p8"/>
          <p:cNvSpPr txBox="1">
            <a:spLocks noGrp="1"/>
          </p:cNvSpPr>
          <p:nvPr>
            <p:ph type="title" idx="6"/>
          </p:nvPr>
        </p:nvSpPr>
        <p:spPr>
          <a:xfrm>
            <a:off x="642887" y="398420"/>
            <a:ext cx="7717500" cy="5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600" dirty="0"/>
              <a:t>Convergence des sources</a:t>
            </a:r>
            <a:endParaRPr b="1" dirty="0"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8FE6343-8084-2290-501B-09DE345795CA}"/>
              </a:ext>
            </a:extLst>
          </p:cNvPr>
          <p:cNvSpPr/>
          <p:nvPr/>
        </p:nvSpPr>
        <p:spPr>
          <a:xfrm>
            <a:off x="712788" y="936551"/>
            <a:ext cx="7690233" cy="45719"/>
          </a:xfrm>
          <a:prstGeom prst="rect">
            <a:avLst/>
          </a:prstGeom>
          <a:solidFill>
            <a:srgbClr val="E91E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AAFFAB7-ABDF-C776-BBB6-4E8EF52E6E37}"/>
              </a:ext>
            </a:extLst>
          </p:cNvPr>
          <p:cNvSpPr/>
          <p:nvPr/>
        </p:nvSpPr>
        <p:spPr>
          <a:xfrm>
            <a:off x="740979" y="1040370"/>
            <a:ext cx="3831021" cy="3406939"/>
          </a:xfrm>
          <a:prstGeom prst="rect">
            <a:avLst/>
          </a:prstGeom>
          <a:solidFill>
            <a:srgbClr val="E8E0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371237F-9234-AD22-A245-9FE0CB4A224A}"/>
              </a:ext>
            </a:extLst>
          </p:cNvPr>
          <p:cNvSpPr/>
          <p:nvPr/>
        </p:nvSpPr>
        <p:spPr>
          <a:xfrm>
            <a:off x="740979" y="1040370"/>
            <a:ext cx="3831021" cy="3406939"/>
          </a:xfrm>
          <a:prstGeom prst="rect">
            <a:avLst/>
          </a:prstGeom>
          <a:solidFill>
            <a:srgbClr val="E8E0F5"/>
          </a:solidFill>
          <a:ln w="9525">
            <a:solidFill>
              <a:srgbClr val="674EA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76000C53-E4CD-B3CA-C665-BCDDAD0C242D}"/>
              </a:ext>
            </a:extLst>
          </p:cNvPr>
          <p:cNvSpPr txBox="1"/>
          <p:nvPr/>
        </p:nvSpPr>
        <p:spPr>
          <a:xfrm>
            <a:off x="832420" y="2603994"/>
            <a:ext cx="3664454" cy="223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50" b="0" i="1">
                <a:solidFill>
                  <a:srgbClr val="674EA7"/>
                </a:solidFill>
                <a:latin typeface="Segoe UI"/>
              </a:rPr>
              <a:t>[ 5_5_mw_droprate.png ]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CD6C506-59B1-32BD-3E1F-B5185DEC2426}"/>
              </a:ext>
            </a:extLst>
          </p:cNvPr>
          <p:cNvSpPr/>
          <p:nvPr/>
        </p:nvSpPr>
        <p:spPr>
          <a:xfrm>
            <a:off x="4640927" y="1040370"/>
            <a:ext cx="3831021" cy="3406939"/>
          </a:xfrm>
          <a:prstGeom prst="rect">
            <a:avLst/>
          </a:prstGeom>
          <a:solidFill>
            <a:srgbClr val="E8E0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C296087-D0A1-AD05-1DF0-8141033D0158}"/>
              </a:ext>
            </a:extLst>
          </p:cNvPr>
          <p:cNvSpPr/>
          <p:nvPr/>
        </p:nvSpPr>
        <p:spPr>
          <a:xfrm>
            <a:off x="4640927" y="1040370"/>
            <a:ext cx="3831021" cy="3406939"/>
          </a:xfrm>
          <a:prstGeom prst="rect">
            <a:avLst/>
          </a:prstGeom>
          <a:solidFill>
            <a:srgbClr val="E8E0F5"/>
          </a:solidFill>
          <a:ln w="9525">
            <a:solidFill>
              <a:srgbClr val="674EA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9">
            <a:extLst>
              <a:ext uri="{FF2B5EF4-FFF2-40B4-BE49-F238E27FC236}">
                <a16:creationId xmlns:a16="http://schemas.microsoft.com/office/drawing/2014/main" id="{462E39E8-D4FF-C63E-DDB9-D71C13B79E98}"/>
              </a:ext>
            </a:extLst>
          </p:cNvPr>
          <p:cNvSpPr txBox="1"/>
          <p:nvPr/>
        </p:nvSpPr>
        <p:spPr>
          <a:xfrm>
            <a:off x="4732367" y="2603994"/>
            <a:ext cx="3664454" cy="223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50" b="0" i="1">
                <a:solidFill>
                  <a:srgbClr val="674EA7"/>
                </a:solidFill>
                <a:latin typeface="Segoe UI"/>
              </a:rPr>
              <a:t>[ 6_2_plateformes_genres.png ]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5E8374E-0344-01A9-A6A8-659407D41C44}"/>
              </a:ext>
            </a:extLst>
          </p:cNvPr>
          <p:cNvSpPr/>
          <p:nvPr/>
        </p:nvSpPr>
        <p:spPr>
          <a:xfrm>
            <a:off x="740979" y="4521605"/>
            <a:ext cx="7730969" cy="392496"/>
          </a:xfrm>
          <a:prstGeom prst="rect">
            <a:avLst/>
          </a:prstGeom>
          <a:solidFill>
            <a:srgbClr val="351C7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11">
            <a:extLst>
              <a:ext uri="{FF2B5EF4-FFF2-40B4-BE49-F238E27FC236}">
                <a16:creationId xmlns:a16="http://schemas.microsoft.com/office/drawing/2014/main" id="{30F0CC08-061B-9F67-7B09-CD506F65E9CF}"/>
              </a:ext>
            </a:extLst>
          </p:cNvPr>
          <p:cNvSpPr txBox="1"/>
          <p:nvPr/>
        </p:nvSpPr>
        <p:spPr>
          <a:xfrm>
            <a:off x="923859" y="4567325"/>
            <a:ext cx="749547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0">
                <a:solidFill>
                  <a:srgbClr val="00FFFF"/>
                </a:solidFill>
                <a:latin typeface="Segoe UI"/>
              </a:rPr>
              <a:t>Données historiques ✓   |   Tests statistiques ✓   |   RAWG comportement ✓   |   Questionnaire ✓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A7846E-C545-EF9D-BE8E-D57359A8D8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979" y="1040371"/>
            <a:ext cx="3824821" cy="338068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6A4F158D-C45E-BCCF-4641-D62F9CF695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0092" y="1045448"/>
            <a:ext cx="1906345" cy="177125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E83B981A-83F2-39AD-2DC9-2543CA2702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2570" y="1045448"/>
            <a:ext cx="1931686" cy="177125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8A172018-F25C-7A0D-A21F-E46EC130FC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40927" y="2816697"/>
            <a:ext cx="3831021" cy="1630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8106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1" name="Google Shape;2271;p6"/>
          <p:cNvSpPr txBox="1">
            <a:spLocks noGrp="1"/>
          </p:cNvSpPr>
          <p:nvPr>
            <p:ph type="title"/>
          </p:nvPr>
        </p:nvSpPr>
        <p:spPr>
          <a:xfrm>
            <a:off x="5449424" y="1593575"/>
            <a:ext cx="3333291" cy="14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fr-FR" sz="2700" dirty="0"/>
              <a:t>Recommandations</a:t>
            </a:r>
          </a:p>
        </p:txBody>
      </p:sp>
      <p:sp>
        <p:nvSpPr>
          <p:cNvPr id="2272" name="Google Shape;2272;p6"/>
          <p:cNvSpPr txBox="1">
            <a:spLocks noGrp="1"/>
          </p:cNvSpPr>
          <p:nvPr>
            <p:ph type="title" idx="2"/>
          </p:nvPr>
        </p:nvSpPr>
        <p:spPr>
          <a:xfrm>
            <a:off x="3377825" y="1593575"/>
            <a:ext cx="2015700" cy="1402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</a:pPr>
            <a:r>
              <a:rPr lang="fr-FR" sz="10000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7993640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1" name="Google Shape;2301;p8"/>
          <p:cNvSpPr txBox="1">
            <a:spLocks noGrp="1"/>
          </p:cNvSpPr>
          <p:nvPr>
            <p:ph type="title" idx="6"/>
          </p:nvPr>
        </p:nvSpPr>
        <p:spPr>
          <a:xfrm>
            <a:off x="642887" y="398420"/>
            <a:ext cx="7717500" cy="5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3600" dirty="0"/>
              <a:t>Recommandations</a:t>
            </a:r>
            <a:endParaRPr lang="fr-FR" b="1" dirty="0"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8FE6343-8084-2290-501B-09DE345795CA}"/>
              </a:ext>
            </a:extLst>
          </p:cNvPr>
          <p:cNvSpPr/>
          <p:nvPr/>
        </p:nvSpPr>
        <p:spPr>
          <a:xfrm>
            <a:off x="712788" y="936551"/>
            <a:ext cx="7690233" cy="45719"/>
          </a:xfrm>
          <a:prstGeom prst="rect">
            <a:avLst/>
          </a:prstGeom>
          <a:solidFill>
            <a:srgbClr val="E91E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D5E57EE-0DBE-D76D-4E9B-E5B08E7A8C0E}"/>
              </a:ext>
            </a:extLst>
          </p:cNvPr>
          <p:cNvSpPr/>
          <p:nvPr/>
        </p:nvSpPr>
        <p:spPr>
          <a:xfrm>
            <a:off x="719369" y="1272487"/>
            <a:ext cx="1409899" cy="1452729"/>
          </a:xfrm>
          <a:prstGeom prst="rect">
            <a:avLst/>
          </a:prstGeom>
          <a:solidFill>
            <a:srgbClr val="674EA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61982F6F-A542-5526-B0CC-3DE160C59F64}"/>
              </a:ext>
            </a:extLst>
          </p:cNvPr>
          <p:cNvSpPr txBox="1"/>
          <p:nvPr/>
        </p:nvSpPr>
        <p:spPr>
          <a:xfrm>
            <a:off x="719369" y="1345639"/>
            <a:ext cx="1409899" cy="381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800" b="1" i="0" dirty="0">
                <a:solidFill>
                  <a:srgbClr val="FFFFFF"/>
                </a:solidFill>
                <a:latin typeface="Segoe UI"/>
              </a:rPr>
              <a:t>1</a:t>
            </a:r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1FC6A8E9-A7BD-F12F-6A42-34857050D557}"/>
              </a:ext>
            </a:extLst>
          </p:cNvPr>
          <p:cNvSpPr txBox="1"/>
          <p:nvPr/>
        </p:nvSpPr>
        <p:spPr>
          <a:xfrm>
            <a:off x="719369" y="1747975"/>
            <a:ext cx="1409899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950" b="0" i="0" dirty="0">
                <a:solidFill>
                  <a:srgbClr val="FFFFFF"/>
                </a:solidFill>
                <a:latin typeface="Segoe UI"/>
              </a:rPr>
              <a:t>Bêta ouverte</a:t>
            </a:r>
          </a:p>
          <a:p>
            <a:pPr algn="ctr"/>
            <a:r>
              <a:rPr lang="fr-FR" sz="950" b="0" i="0" dirty="0">
                <a:solidFill>
                  <a:srgbClr val="FFFFFF"/>
                </a:solidFill>
                <a:latin typeface="Segoe UI"/>
              </a:rPr>
              <a:t>contributive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1E7472D-145C-6708-ECBD-94B687619EE3}"/>
              </a:ext>
            </a:extLst>
          </p:cNvPr>
          <p:cNvSpPr/>
          <p:nvPr/>
        </p:nvSpPr>
        <p:spPr>
          <a:xfrm>
            <a:off x="2278070" y="1272487"/>
            <a:ext cx="1409899" cy="1452729"/>
          </a:xfrm>
          <a:prstGeom prst="rect">
            <a:avLst/>
          </a:prstGeom>
          <a:solidFill>
            <a:srgbClr val="674EA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TextBox 10">
            <a:extLst>
              <a:ext uri="{FF2B5EF4-FFF2-40B4-BE49-F238E27FC236}">
                <a16:creationId xmlns:a16="http://schemas.microsoft.com/office/drawing/2014/main" id="{C443C510-AF75-570C-F13B-88ABE1B6B80A}"/>
              </a:ext>
            </a:extLst>
          </p:cNvPr>
          <p:cNvSpPr txBox="1"/>
          <p:nvPr/>
        </p:nvSpPr>
        <p:spPr>
          <a:xfrm>
            <a:off x="2278070" y="1345639"/>
            <a:ext cx="1409899" cy="381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800" b="1" i="0" dirty="0">
                <a:solidFill>
                  <a:srgbClr val="FFFFFF"/>
                </a:solidFill>
                <a:latin typeface="Segoe UI"/>
              </a:rPr>
              <a:t>2</a:t>
            </a:r>
          </a:p>
        </p:txBody>
      </p:sp>
      <p:sp>
        <p:nvSpPr>
          <p:cNvPr id="8" name="TextBox 11">
            <a:extLst>
              <a:ext uri="{FF2B5EF4-FFF2-40B4-BE49-F238E27FC236}">
                <a16:creationId xmlns:a16="http://schemas.microsoft.com/office/drawing/2014/main" id="{F5C2EA88-EEAF-1BD9-2995-5570AB2172F2}"/>
              </a:ext>
            </a:extLst>
          </p:cNvPr>
          <p:cNvSpPr txBox="1"/>
          <p:nvPr/>
        </p:nvSpPr>
        <p:spPr>
          <a:xfrm>
            <a:off x="2278070" y="1747975"/>
            <a:ext cx="1409899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950" b="0" i="0" dirty="0" err="1">
                <a:solidFill>
                  <a:srgbClr val="FFFFFF"/>
                </a:solidFill>
                <a:latin typeface="Segoe UI"/>
              </a:rPr>
              <a:t>Early</a:t>
            </a:r>
            <a:r>
              <a:rPr lang="fr-FR" sz="950" b="0" i="0" dirty="0">
                <a:solidFill>
                  <a:srgbClr val="FFFFFF"/>
                </a:solidFill>
                <a:latin typeface="Segoe UI"/>
              </a:rPr>
              <a:t> </a:t>
            </a:r>
            <a:r>
              <a:rPr lang="fr-FR" sz="950" b="0" i="0" dirty="0" err="1">
                <a:solidFill>
                  <a:srgbClr val="FFFFFF"/>
                </a:solidFill>
                <a:latin typeface="Segoe UI"/>
              </a:rPr>
              <a:t>access</a:t>
            </a:r>
            <a:endParaRPr lang="fr-FR" sz="950" b="0" i="0" dirty="0">
              <a:solidFill>
                <a:srgbClr val="FFFFFF"/>
              </a:solidFill>
              <a:latin typeface="Segoe UI"/>
            </a:endParaRPr>
          </a:p>
          <a:p>
            <a:pPr algn="ctr"/>
            <a:r>
              <a:rPr lang="fr-FR" sz="950" b="0" i="0" dirty="0">
                <a:solidFill>
                  <a:srgbClr val="FFFFFF"/>
                </a:solidFill>
                <a:latin typeface="Segoe UI"/>
              </a:rPr>
              <a:t>collection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744A7CB-2AE6-0896-E929-A4F03AC90ACC}"/>
              </a:ext>
            </a:extLst>
          </p:cNvPr>
          <p:cNvSpPr/>
          <p:nvPr/>
        </p:nvSpPr>
        <p:spPr>
          <a:xfrm>
            <a:off x="3836771" y="1272487"/>
            <a:ext cx="1409899" cy="1452729"/>
          </a:xfrm>
          <a:prstGeom prst="rect">
            <a:avLst/>
          </a:prstGeom>
          <a:solidFill>
            <a:srgbClr val="00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TextBox 13">
            <a:extLst>
              <a:ext uri="{FF2B5EF4-FFF2-40B4-BE49-F238E27FC236}">
                <a16:creationId xmlns:a16="http://schemas.microsoft.com/office/drawing/2014/main" id="{6D71CF3D-1E69-0140-AE4C-70B935FDA3EB}"/>
              </a:ext>
            </a:extLst>
          </p:cNvPr>
          <p:cNvSpPr txBox="1"/>
          <p:nvPr/>
        </p:nvSpPr>
        <p:spPr>
          <a:xfrm>
            <a:off x="3836771" y="1345639"/>
            <a:ext cx="1409899" cy="381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800" b="1" i="0" dirty="0">
                <a:solidFill>
                  <a:srgbClr val="271457"/>
                </a:solidFill>
                <a:latin typeface="Segoe UI"/>
              </a:rPr>
              <a:t>3</a:t>
            </a:r>
          </a:p>
        </p:txBody>
      </p:sp>
      <p:sp>
        <p:nvSpPr>
          <p:cNvPr id="11" name="TextBox 14">
            <a:extLst>
              <a:ext uri="{FF2B5EF4-FFF2-40B4-BE49-F238E27FC236}">
                <a16:creationId xmlns:a16="http://schemas.microsoft.com/office/drawing/2014/main" id="{3A5EB11D-F148-0A54-CB8D-614ADE4EB258}"/>
              </a:ext>
            </a:extLst>
          </p:cNvPr>
          <p:cNvSpPr txBox="1"/>
          <p:nvPr/>
        </p:nvSpPr>
        <p:spPr>
          <a:xfrm>
            <a:off x="3836771" y="1747975"/>
            <a:ext cx="1409899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950" b="0" i="0" dirty="0">
                <a:solidFill>
                  <a:srgbClr val="271457"/>
                </a:solidFill>
                <a:latin typeface="Segoe UI"/>
              </a:rPr>
              <a:t>Lancement</a:t>
            </a:r>
          </a:p>
          <a:p>
            <a:pPr algn="ctr"/>
            <a:r>
              <a:rPr lang="fr-FR" sz="950" b="0" i="0" dirty="0">
                <a:solidFill>
                  <a:srgbClr val="271457"/>
                </a:solidFill>
                <a:latin typeface="Segoe UI"/>
              </a:rPr>
              <a:t>mondial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D2B2129-4812-2A81-BAA5-1C649B7599BD}"/>
              </a:ext>
            </a:extLst>
          </p:cNvPr>
          <p:cNvSpPr/>
          <p:nvPr/>
        </p:nvSpPr>
        <p:spPr>
          <a:xfrm>
            <a:off x="5433087" y="1272487"/>
            <a:ext cx="1409899" cy="1452729"/>
          </a:xfrm>
          <a:prstGeom prst="rect">
            <a:avLst/>
          </a:prstGeom>
          <a:solidFill>
            <a:srgbClr val="674EA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" name="TextBox 16">
            <a:extLst>
              <a:ext uri="{FF2B5EF4-FFF2-40B4-BE49-F238E27FC236}">
                <a16:creationId xmlns:a16="http://schemas.microsoft.com/office/drawing/2014/main" id="{4811D17E-F9DB-C466-B7FF-DA498F745940}"/>
              </a:ext>
            </a:extLst>
          </p:cNvPr>
          <p:cNvSpPr txBox="1"/>
          <p:nvPr/>
        </p:nvSpPr>
        <p:spPr>
          <a:xfrm>
            <a:off x="5433087" y="1345639"/>
            <a:ext cx="1409899" cy="381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800" b="1" i="0" dirty="0">
                <a:solidFill>
                  <a:srgbClr val="FFFFFF"/>
                </a:solidFill>
                <a:latin typeface="Segoe UI"/>
              </a:rPr>
              <a:t>4</a:t>
            </a:r>
          </a:p>
        </p:txBody>
      </p:sp>
      <p:sp>
        <p:nvSpPr>
          <p:cNvPr id="14" name="TextBox 17">
            <a:extLst>
              <a:ext uri="{FF2B5EF4-FFF2-40B4-BE49-F238E27FC236}">
                <a16:creationId xmlns:a16="http://schemas.microsoft.com/office/drawing/2014/main" id="{17AE37A2-43CD-2AE2-81EA-FDFA4AA4B4D6}"/>
              </a:ext>
            </a:extLst>
          </p:cNvPr>
          <p:cNvSpPr txBox="1"/>
          <p:nvPr/>
        </p:nvSpPr>
        <p:spPr>
          <a:xfrm>
            <a:off x="5433087" y="1747975"/>
            <a:ext cx="1409899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950" b="0" i="0" dirty="0">
                <a:solidFill>
                  <a:srgbClr val="FFFFFF"/>
                </a:solidFill>
                <a:latin typeface="Segoe UI"/>
              </a:rPr>
              <a:t>App mobile</a:t>
            </a:r>
          </a:p>
          <a:p>
            <a:pPr algn="ctr"/>
            <a:r>
              <a:rPr lang="fr-FR" sz="950" b="0" i="0" dirty="0">
                <a:solidFill>
                  <a:srgbClr val="FFFFFF"/>
                </a:solidFill>
                <a:latin typeface="Segoe UI"/>
              </a:rPr>
              <a:t>compagnon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C82BAEC-70E5-A497-E591-DB1132BC1C3B}"/>
              </a:ext>
            </a:extLst>
          </p:cNvPr>
          <p:cNvSpPr/>
          <p:nvPr/>
        </p:nvSpPr>
        <p:spPr>
          <a:xfrm>
            <a:off x="7029403" y="1272487"/>
            <a:ext cx="1409899" cy="1452729"/>
          </a:xfrm>
          <a:prstGeom prst="rect">
            <a:avLst/>
          </a:prstGeom>
          <a:solidFill>
            <a:srgbClr val="674EA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6" name="TextBox 19">
            <a:extLst>
              <a:ext uri="{FF2B5EF4-FFF2-40B4-BE49-F238E27FC236}">
                <a16:creationId xmlns:a16="http://schemas.microsoft.com/office/drawing/2014/main" id="{DB38DF87-9752-2840-A855-56C745258427}"/>
              </a:ext>
            </a:extLst>
          </p:cNvPr>
          <p:cNvSpPr txBox="1"/>
          <p:nvPr/>
        </p:nvSpPr>
        <p:spPr>
          <a:xfrm>
            <a:off x="7029403" y="1345639"/>
            <a:ext cx="1409899" cy="381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800" b="1" i="0" dirty="0">
                <a:solidFill>
                  <a:srgbClr val="FFFFFF"/>
                </a:solidFill>
                <a:latin typeface="Segoe UI"/>
              </a:rPr>
              <a:t>5</a:t>
            </a:r>
          </a:p>
        </p:txBody>
      </p:sp>
      <p:sp>
        <p:nvSpPr>
          <p:cNvPr id="17" name="TextBox 20">
            <a:extLst>
              <a:ext uri="{FF2B5EF4-FFF2-40B4-BE49-F238E27FC236}">
                <a16:creationId xmlns:a16="http://schemas.microsoft.com/office/drawing/2014/main" id="{93AB57C4-E0F1-68B5-9372-8E2CD6413E0E}"/>
              </a:ext>
            </a:extLst>
          </p:cNvPr>
          <p:cNvSpPr txBox="1"/>
          <p:nvPr/>
        </p:nvSpPr>
        <p:spPr>
          <a:xfrm>
            <a:off x="7029403" y="1747975"/>
            <a:ext cx="1409899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950" b="0" i="0" dirty="0">
                <a:solidFill>
                  <a:srgbClr val="FFFFFF"/>
                </a:solidFill>
                <a:latin typeface="Segoe UI"/>
              </a:rPr>
              <a:t>Extensions</a:t>
            </a:r>
          </a:p>
          <a:p>
            <a:pPr algn="ctr"/>
            <a:r>
              <a:rPr lang="fr-FR" sz="950" b="0" i="0" dirty="0">
                <a:solidFill>
                  <a:srgbClr val="FFFFFF"/>
                </a:solidFill>
                <a:latin typeface="Segoe UI"/>
              </a:rPr>
              <a:t>narratives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605F892-7A2A-6DC6-4721-74104CADD928}"/>
              </a:ext>
            </a:extLst>
          </p:cNvPr>
          <p:cNvSpPr/>
          <p:nvPr/>
        </p:nvSpPr>
        <p:spPr>
          <a:xfrm>
            <a:off x="719369" y="2991559"/>
            <a:ext cx="7705262" cy="799001"/>
          </a:xfrm>
          <a:prstGeom prst="rect">
            <a:avLst/>
          </a:prstGeom>
          <a:solidFill>
            <a:srgbClr val="27145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" name="TextBox 23">
            <a:extLst>
              <a:ext uri="{FF2B5EF4-FFF2-40B4-BE49-F238E27FC236}">
                <a16:creationId xmlns:a16="http://schemas.microsoft.com/office/drawing/2014/main" id="{D9A7F2A1-3CEC-0D97-5C33-5F7B5B3809E9}"/>
              </a:ext>
            </a:extLst>
          </p:cNvPr>
          <p:cNvSpPr txBox="1"/>
          <p:nvPr/>
        </p:nvSpPr>
        <p:spPr>
          <a:xfrm>
            <a:off x="902249" y="3064711"/>
            <a:ext cx="7377378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900" b="0" i="0" dirty="0">
                <a:solidFill>
                  <a:srgbClr val="A29B92"/>
                </a:solidFill>
                <a:latin typeface="Segoe UI"/>
              </a:rPr>
              <a:t>Arbre de compétences </a:t>
            </a:r>
            <a:r>
              <a:rPr lang="fr-FR" sz="900" b="0" i="0" dirty="0" err="1">
                <a:solidFill>
                  <a:srgbClr val="A29B92"/>
                </a:solidFill>
                <a:latin typeface="Segoe UI"/>
              </a:rPr>
              <a:t>WoW-inspired</a:t>
            </a:r>
            <a:r>
              <a:rPr lang="fr-FR" sz="900" b="0" i="0" dirty="0">
                <a:solidFill>
                  <a:srgbClr val="A29B92"/>
                </a:solidFill>
                <a:latin typeface="Segoe UI"/>
              </a:rPr>
              <a:t> — simple à apprendre, profond à maîtriser</a:t>
            </a:r>
          </a:p>
          <a:p>
            <a:pPr algn="l"/>
            <a:r>
              <a:rPr lang="fr-FR" sz="900" b="0" i="0" dirty="0">
                <a:solidFill>
                  <a:srgbClr val="A29B92"/>
                </a:solidFill>
                <a:latin typeface="Segoe UI"/>
              </a:rPr>
              <a:t>Monde ouvert narratif, RPG hybride action — service-lite sans abonnement forcé</a:t>
            </a:r>
          </a:p>
          <a:p>
            <a:pPr algn="l"/>
            <a:r>
              <a:rPr lang="fr-FR" sz="900" b="0" i="0" dirty="0">
                <a:solidFill>
                  <a:srgbClr val="A29B92"/>
                </a:solidFill>
                <a:latin typeface="Segoe UI"/>
              </a:rPr>
              <a:t>Modèle économique : achat unique 59,99–69,99 € + extensions narratives payantes</a:t>
            </a:r>
          </a:p>
        </p:txBody>
      </p:sp>
    </p:spTree>
    <p:extLst>
      <p:ext uri="{BB962C8B-B14F-4D97-AF65-F5344CB8AC3E}">
        <p14:creationId xmlns:p14="http://schemas.microsoft.com/office/powerpoint/2010/main" val="6995602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1" name="Google Shape;2271;p6"/>
          <p:cNvSpPr txBox="1">
            <a:spLocks noGrp="1"/>
          </p:cNvSpPr>
          <p:nvPr>
            <p:ph type="title"/>
          </p:nvPr>
        </p:nvSpPr>
        <p:spPr>
          <a:xfrm>
            <a:off x="5449425" y="1593575"/>
            <a:ext cx="3266150" cy="14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" sz="3800" dirty="0"/>
              <a:t>Prévisions des Ventes</a:t>
            </a:r>
            <a:endParaRPr sz="3800" dirty="0"/>
          </a:p>
        </p:txBody>
      </p:sp>
      <p:sp>
        <p:nvSpPr>
          <p:cNvPr id="2272" name="Google Shape;2272;p6"/>
          <p:cNvSpPr txBox="1">
            <a:spLocks noGrp="1"/>
          </p:cNvSpPr>
          <p:nvPr>
            <p:ph type="title" idx="2"/>
          </p:nvPr>
        </p:nvSpPr>
        <p:spPr>
          <a:xfrm>
            <a:off x="3377825" y="1593575"/>
            <a:ext cx="2015700" cy="1402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</a:pPr>
            <a:r>
              <a:rPr lang="en" sz="10000" dirty="0"/>
              <a:t>11</a:t>
            </a:r>
            <a:endParaRPr sz="10000" dirty="0"/>
          </a:p>
        </p:txBody>
      </p:sp>
    </p:spTree>
    <p:extLst>
      <p:ext uri="{BB962C8B-B14F-4D97-AF65-F5344CB8AC3E}">
        <p14:creationId xmlns:p14="http://schemas.microsoft.com/office/powerpoint/2010/main" val="24082676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1" name="Google Shape;2301;p8"/>
          <p:cNvSpPr txBox="1">
            <a:spLocks noGrp="1"/>
          </p:cNvSpPr>
          <p:nvPr>
            <p:ph type="title" idx="6"/>
          </p:nvPr>
        </p:nvSpPr>
        <p:spPr>
          <a:xfrm>
            <a:off x="642887" y="398420"/>
            <a:ext cx="7717500" cy="5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600" dirty="0"/>
              <a:t>Prévisions des Ventes</a:t>
            </a:r>
            <a:endParaRPr b="1" dirty="0"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8FE6343-8084-2290-501B-09DE345795CA}"/>
              </a:ext>
            </a:extLst>
          </p:cNvPr>
          <p:cNvSpPr/>
          <p:nvPr/>
        </p:nvSpPr>
        <p:spPr>
          <a:xfrm>
            <a:off x="712788" y="936551"/>
            <a:ext cx="7690233" cy="45719"/>
          </a:xfrm>
          <a:prstGeom prst="rect">
            <a:avLst/>
          </a:prstGeom>
          <a:solidFill>
            <a:srgbClr val="E91E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FA6925C9-1BAB-8CA6-0D8C-0AB2D5177D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7351516"/>
              </p:ext>
            </p:extLst>
          </p:nvPr>
        </p:nvGraphicFramePr>
        <p:xfrm>
          <a:off x="763492" y="1056356"/>
          <a:ext cx="4061087" cy="31505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53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80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77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0118">
                <a:tc>
                  <a:txBody>
                    <a:bodyPr/>
                    <a:lstStyle/>
                    <a:p>
                      <a:r>
                        <a:rPr sz="1000" b="1">
                          <a:solidFill>
                            <a:srgbClr val="FFFFFF"/>
                          </a:solidFill>
                          <a:latin typeface="Segoe UI"/>
                        </a:rPr>
                        <a:t>Scénario</a:t>
                      </a:r>
                    </a:p>
                  </a:txBody>
                  <a:tcPr>
                    <a:solidFill>
                      <a:srgbClr val="351C7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1">
                          <a:solidFill>
                            <a:srgbClr val="FFFFFF"/>
                          </a:solidFill>
                          <a:latin typeface="Segoe UI"/>
                        </a:rPr>
                        <a:t>Metascore</a:t>
                      </a:r>
                    </a:p>
                  </a:txBody>
                  <a:tcPr>
                    <a:solidFill>
                      <a:srgbClr val="351C7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1">
                          <a:solidFill>
                            <a:srgbClr val="FFFFFF"/>
                          </a:solidFill>
                          <a:latin typeface="Segoe UI"/>
                        </a:rPr>
                        <a:t>Ventes estimées</a:t>
                      </a:r>
                    </a:p>
                  </a:txBody>
                  <a:tcPr>
                    <a:solidFill>
                      <a:srgbClr val="351C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0118"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A1A1A"/>
                          </a:solidFill>
                          <a:latin typeface="Segoe UI"/>
                        </a:rPr>
                        <a:t>Bas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A1A1A"/>
                          </a:solidFill>
                          <a:latin typeface="Segoe UI"/>
                        </a:rPr>
                        <a:t>60–74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A1A1A"/>
                          </a:solidFill>
                          <a:latin typeface="Segoe UI"/>
                        </a:rPr>
                        <a:t>0,8 — 1,5 M unités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0118"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A1A1A"/>
                          </a:solidFill>
                          <a:latin typeface="Segoe UI"/>
                        </a:rPr>
                        <a:t>Central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A1A1A"/>
                          </a:solidFill>
                          <a:latin typeface="Segoe UI"/>
                        </a:rPr>
                        <a:t>75–82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A1A1A"/>
                          </a:solidFill>
                          <a:latin typeface="Segoe UI"/>
                        </a:rPr>
                        <a:t>2 — 3,5 M unités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0118"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A1A1A"/>
                          </a:solidFill>
                          <a:latin typeface="Segoe UI"/>
                        </a:rPr>
                        <a:t>Haut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A1A1A"/>
                          </a:solidFill>
                          <a:latin typeface="Segoe UI"/>
                        </a:rPr>
                        <a:t>83–89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1A1A1A"/>
                          </a:solidFill>
                          <a:latin typeface="Segoe UI"/>
                        </a:rPr>
                        <a:t>5 — 8 M unités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0121"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FFFFFF"/>
                          </a:solidFill>
                          <a:latin typeface="Segoe UI"/>
                        </a:rPr>
                        <a:t>Breakout ★</a:t>
                      </a:r>
                    </a:p>
                  </a:txBody>
                  <a:tcPr>
                    <a:solidFill>
                      <a:srgbClr val="674EA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FFFFFF"/>
                          </a:solidFill>
                          <a:latin typeface="Segoe UI"/>
                        </a:rPr>
                        <a:t>90+</a:t>
                      </a:r>
                    </a:p>
                  </a:txBody>
                  <a:tcPr>
                    <a:solidFill>
                      <a:srgbClr val="674EA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FFFFFF"/>
                          </a:solidFill>
                          <a:latin typeface="Segoe UI"/>
                        </a:rPr>
                        <a:t>10 M+ unités</a:t>
                      </a:r>
                    </a:p>
                  </a:txBody>
                  <a:tcPr>
                    <a:solidFill>
                      <a:srgbClr val="674E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25CADE3D-6AF1-E0D7-64AA-63AB50474247}"/>
              </a:ext>
            </a:extLst>
          </p:cNvPr>
          <p:cNvSpPr/>
          <p:nvPr/>
        </p:nvSpPr>
        <p:spPr>
          <a:xfrm>
            <a:off x="4916020" y="1046278"/>
            <a:ext cx="3487001" cy="3160671"/>
          </a:xfrm>
          <a:prstGeom prst="rect">
            <a:avLst/>
          </a:prstGeom>
          <a:solidFill>
            <a:srgbClr val="E8E0F5"/>
          </a:solidFill>
          <a:ln w="9525">
            <a:solidFill>
              <a:srgbClr val="674EA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C7C9053D-69C9-09E4-6679-18AC9CC3C34E}"/>
              </a:ext>
            </a:extLst>
          </p:cNvPr>
          <p:cNvSpPr txBox="1"/>
          <p:nvPr/>
        </p:nvSpPr>
        <p:spPr>
          <a:xfrm>
            <a:off x="4759980" y="2520083"/>
            <a:ext cx="3799080" cy="223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50" b="0" i="1" dirty="0">
                <a:solidFill>
                  <a:srgbClr val="674EA7"/>
                </a:solidFill>
                <a:latin typeface="Segoe UI"/>
              </a:rPr>
              <a:t>[ 5_2_spearman.png ]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5B4A762-EF61-F716-3AAE-48CC8127BFDF}"/>
              </a:ext>
            </a:extLst>
          </p:cNvPr>
          <p:cNvSpPr/>
          <p:nvPr/>
        </p:nvSpPr>
        <p:spPr>
          <a:xfrm>
            <a:off x="777880" y="4281035"/>
            <a:ext cx="7653333" cy="604291"/>
          </a:xfrm>
          <a:prstGeom prst="rect">
            <a:avLst/>
          </a:prstGeom>
          <a:solidFill>
            <a:srgbClr val="E8E0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9">
            <a:extLst>
              <a:ext uri="{FF2B5EF4-FFF2-40B4-BE49-F238E27FC236}">
                <a16:creationId xmlns:a16="http://schemas.microsoft.com/office/drawing/2014/main" id="{23E6E23D-7DD5-3B61-7795-340D2D98230B}"/>
              </a:ext>
            </a:extLst>
          </p:cNvPr>
          <p:cNvSpPr txBox="1"/>
          <p:nvPr/>
        </p:nvSpPr>
        <p:spPr>
          <a:xfrm>
            <a:off x="915040" y="4345043"/>
            <a:ext cx="7409078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b="0" i="1">
                <a:solidFill>
                  <a:srgbClr val="674EA7"/>
                </a:solidFill>
                <a:latin typeface="Segoe UI"/>
              </a:rPr>
              <a:t>Prix retenu : 59,99 € — seuil dominant questionnaire (33% des répondants)</a:t>
            </a:r>
          </a:p>
          <a:p>
            <a:pPr algn="l"/>
            <a:r>
              <a:rPr sz="850" b="0" i="1">
                <a:solidFill>
                  <a:srgbClr val="674EA7"/>
                </a:solidFill>
                <a:latin typeface="Segoe UI"/>
              </a:rPr>
              <a:t>Scénarios calculés sur base historique S3 : 2 706 titres AAA, 2000–2016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A993B2B-AA49-CD73-AE8A-0490A93D5D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8533" y="1317248"/>
            <a:ext cx="3464488" cy="2640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7143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1" name="Google Shape;2271;p6"/>
          <p:cNvSpPr txBox="1">
            <a:spLocks noGrp="1"/>
          </p:cNvSpPr>
          <p:nvPr>
            <p:ph type="title"/>
          </p:nvPr>
        </p:nvSpPr>
        <p:spPr>
          <a:xfrm>
            <a:off x="5449425" y="1593575"/>
            <a:ext cx="3266150" cy="14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" sz="3800" dirty="0"/>
              <a:t>Conclusion</a:t>
            </a:r>
            <a:endParaRPr sz="3800" dirty="0"/>
          </a:p>
        </p:txBody>
      </p:sp>
      <p:sp>
        <p:nvSpPr>
          <p:cNvPr id="2272" name="Google Shape;2272;p6"/>
          <p:cNvSpPr txBox="1">
            <a:spLocks noGrp="1"/>
          </p:cNvSpPr>
          <p:nvPr>
            <p:ph type="title" idx="2"/>
          </p:nvPr>
        </p:nvSpPr>
        <p:spPr>
          <a:xfrm>
            <a:off x="3377825" y="1593575"/>
            <a:ext cx="2015700" cy="1402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</a:pPr>
            <a:r>
              <a:rPr lang="en" sz="10000" dirty="0"/>
              <a:t>12</a:t>
            </a:r>
            <a:endParaRPr sz="10000" dirty="0"/>
          </a:p>
        </p:txBody>
      </p:sp>
    </p:spTree>
    <p:extLst>
      <p:ext uri="{BB962C8B-B14F-4D97-AF65-F5344CB8AC3E}">
        <p14:creationId xmlns:p14="http://schemas.microsoft.com/office/powerpoint/2010/main" val="40209176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1" name="Google Shape;2301;p8"/>
          <p:cNvSpPr txBox="1">
            <a:spLocks noGrp="1"/>
          </p:cNvSpPr>
          <p:nvPr>
            <p:ph type="title" idx="6"/>
          </p:nvPr>
        </p:nvSpPr>
        <p:spPr>
          <a:xfrm>
            <a:off x="642887" y="398420"/>
            <a:ext cx="7717500" cy="5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3600" dirty="0"/>
              <a:t>Conclusion</a:t>
            </a:r>
            <a:endParaRPr lang="fr-FR" b="1" dirty="0"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8FE6343-8084-2290-501B-09DE345795CA}"/>
              </a:ext>
            </a:extLst>
          </p:cNvPr>
          <p:cNvSpPr/>
          <p:nvPr/>
        </p:nvSpPr>
        <p:spPr>
          <a:xfrm>
            <a:off x="712788" y="936551"/>
            <a:ext cx="7690233" cy="45719"/>
          </a:xfrm>
          <a:prstGeom prst="rect">
            <a:avLst/>
          </a:prstGeom>
          <a:solidFill>
            <a:srgbClr val="E91E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3395AB4-2351-723D-B293-0A19A5B676F6}"/>
              </a:ext>
            </a:extLst>
          </p:cNvPr>
          <p:cNvSpPr/>
          <p:nvPr/>
        </p:nvSpPr>
        <p:spPr>
          <a:xfrm>
            <a:off x="766690" y="1050466"/>
            <a:ext cx="502920" cy="77820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D3C0BAA2-F80A-8A73-99C7-A4C3C77C50D0}"/>
              </a:ext>
            </a:extLst>
          </p:cNvPr>
          <p:cNvSpPr txBox="1"/>
          <p:nvPr/>
        </p:nvSpPr>
        <p:spPr>
          <a:xfrm>
            <a:off x="766690" y="1297354"/>
            <a:ext cx="5029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600" b="1" i="0" dirty="0">
                <a:solidFill>
                  <a:srgbClr val="FFFFFF"/>
                </a:solidFill>
                <a:latin typeface="Segoe UI"/>
              </a:rPr>
              <a:t>01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641589EC-2663-E11C-6B33-53211A2AF582}"/>
              </a:ext>
            </a:extLst>
          </p:cNvPr>
          <p:cNvSpPr txBox="1"/>
          <p:nvPr/>
        </p:nvSpPr>
        <p:spPr>
          <a:xfrm>
            <a:off x="1406770" y="1068754"/>
            <a:ext cx="795527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1200" b="1" i="0" dirty="0">
                <a:solidFill>
                  <a:srgbClr val="FFFFFF"/>
                </a:solidFill>
                <a:latin typeface="Segoe UI"/>
              </a:rPr>
              <a:t>Le RPG / action-aventure — segment le plus défendable pour un premier AAA</a:t>
            </a: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54D4DC01-D2F0-1250-455B-288CF92CE1D7}"/>
              </a:ext>
            </a:extLst>
          </p:cNvPr>
          <p:cNvSpPr txBox="1"/>
          <p:nvPr/>
        </p:nvSpPr>
        <p:spPr>
          <a:xfrm>
            <a:off x="1406770" y="1333930"/>
            <a:ext cx="795527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900" b="0" i="0" dirty="0">
                <a:solidFill>
                  <a:schemeClr val="bg1"/>
                </a:solidFill>
                <a:latin typeface="Segoe UI"/>
              </a:rPr>
              <a:t>Données historiques + tests stat + comportement + questionnaire : 4 sources convergent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74768C5-DF94-7875-D677-5280FA249F51}"/>
              </a:ext>
            </a:extLst>
          </p:cNvPr>
          <p:cNvSpPr/>
          <p:nvPr/>
        </p:nvSpPr>
        <p:spPr>
          <a:xfrm>
            <a:off x="766690" y="1941523"/>
            <a:ext cx="502920" cy="77820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2DC2A3AE-1273-87F4-D644-B29D235993B7}"/>
              </a:ext>
            </a:extLst>
          </p:cNvPr>
          <p:cNvSpPr txBox="1"/>
          <p:nvPr/>
        </p:nvSpPr>
        <p:spPr>
          <a:xfrm>
            <a:off x="766690" y="2188411"/>
            <a:ext cx="5029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600" b="1" i="0" dirty="0">
                <a:solidFill>
                  <a:srgbClr val="FFFFFF"/>
                </a:solidFill>
                <a:latin typeface="Segoe UI"/>
              </a:rPr>
              <a:t>02</a:t>
            </a:r>
          </a:p>
        </p:txBody>
      </p:sp>
      <p:sp>
        <p:nvSpPr>
          <p:cNvPr id="9" name="TextBox 11">
            <a:extLst>
              <a:ext uri="{FF2B5EF4-FFF2-40B4-BE49-F238E27FC236}">
                <a16:creationId xmlns:a16="http://schemas.microsoft.com/office/drawing/2014/main" id="{7B19174C-3CE0-91E1-7964-BF1B3BEA05B0}"/>
              </a:ext>
            </a:extLst>
          </p:cNvPr>
          <p:cNvSpPr txBox="1"/>
          <p:nvPr/>
        </p:nvSpPr>
        <p:spPr>
          <a:xfrm>
            <a:off x="1406770" y="1993118"/>
            <a:ext cx="795527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1200" b="1" i="0" dirty="0">
                <a:solidFill>
                  <a:srgbClr val="FFFFFF"/>
                </a:solidFill>
                <a:latin typeface="Segoe UI"/>
              </a:rPr>
              <a:t>La qualité critique est nécessaire — viser </a:t>
            </a:r>
            <a:r>
              <a:rPr lang="fr-FR" sz="1200" b="1" i="0" dirty="0" err="1">
                <a:solidFill>
                  <a:srgbClr val="FFFFFF"/>
                </a:solidFill>
                <a:latin typeface="Segoe UI"/>
              </a:rPr>
              <a:t>Metascore</a:t>
            </a:r>
            <a:r>
              <a:rPr lang="fr-FR" sz="1200" b="1" i="0" dirty="0">
                <a:solidFill>
                  <a:srgbClr val="FFFFFF"/>
                </a:solidFill>
                <a:latin typeface="Segoe UI"/>
              </a:rPr>
              <a:t> ≥ 83 pour une traction réelle</a:t>
            </a:r>
          </a:p>
        </p:txBody>
      </p:sp>
      <p:sp>
        <p:nvSpPr>
          <p:cNvPr id="10" name="TextBox 12">
            <a:extLst>
              <a:ext uri="{FF2B5EF4-FFF2-40B4-BE49-F238E27FC236}">
                <a16:creationId xmlns:a16="http://schemas.microsoft.com/office/drawing/2014/main" id="{2298FA60-BAD2-0B33-004B-FC8577FA8400}"/>
              </a:ext>
            </a:extLst>
          </p:cNvPr>
          <p:cNvSpPr txBox="1"/>
          <p:nvPr/>
        </p:nvSpPr>
        <p:spPr>
          <a:xfrm>
            <a:off x="1406770" y="2277525"/>
            <a:ext cx="795527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900" b="0" i="0" dirty="0" err="1">
                <a:solidFill>
                  <a:schemeClr val="bg1"/>
                </a:solidFill>
                <a:latin typeface="Segoe UI"/>
              </a:rPr>
              <a:t>Metascore</a:t>
            </a:r>
            <a:r>
              <a:rPr lang="fr-FR" sz="900" b="0" i="0" dirty="0">
                <a:solidFill>
                  <a:schemeClr val="bg1"/>
                </a:solidFill>
                <a:latin typeface="Segoe UI"/>
              </a:rPr>
              <a:t> ≥ 83 → médiane 2,7× supérieure | </a:t>
            </a:r>
            <a:r>
              <a:rPr lang="fr-FR" sz="900" b="0" i="0" dirty="0" err="1">
                <a:solidFill>
                  <a:schemeClr val="bg1"/>
                </a:solidFill>
                <a:latin typeface="Segoe UI"/>
              </a:rPr>
              <a:t>Banger</a:t>
            </a:r>
            <a:r>
              <a:rPr lang="fr-FR" sz="900" b="0" i="0" dirty="0">
                <a:solidFill>
                  <a:schemeClr val="bg1"/>
                </a:solidFill>
                <a:latin typeface="Segoe UI"/>
              </a:rPr>
              <a:t> critique : médiane 1,20 M unités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D60D4B-6A95-6B95-D1FC-56293ADDC167}"/>
              </a:ext>
            </a:extLst>
          </p:cNvPr>
          <p:cNvSpPr/>
          <p:nvPr/>
        </p:nvSpPr>
        <p:spPr>
          <a:xfrm>
            <a:off x="766690" y="2854957"/>
            <a:ext cx="502920" cy="77820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TextBox 14">
            <a:extLst>
              <a:ext uri="{FF2B5EF4-FFF2-40B4-BE49-F238E27FC236}">
                <a16:creationId xmlns:a16="http://schemas.microsoft.com/office/drawing/2014/main" id="{0676439C-736A-A386-F25F-9C9B2D8D6E0D}"/>
              </a:ext>
            </a:extLst>
          </p:cNvPr>
          <p:cNvSpPr txBox="1"/>
          <p:nvPr/>
        </p:nvSpPr>
        <p:spPr>
          <a:xfrm>
            <a:off x="766690" y="3082320"/>
            <a:ext cx="5029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600" b="1" i="0" dirty="0">
                <a:solidFill>
                  <a:srgbClr val="FFFFFF"/>
                </a:solidFill>
                <a:latin typeface="Segoe UI"/>
              </a:rPr>
              <a:t>03</a:t>
            </a:r>
          </a:p>
        </p:txBody>
      </p:sp>
      <p:sp>
        <p:nvSpPr>
          <p:cNvPr id="13" name="TextBox 15">
            <a:extLst>
              <a:ext uri="{FF2B5EF4-FFF2-40B4-BE49-F238E27FC236}">
                <a16:creationId xmlns:a16="http://schemas.microsoft.com/office/drawing/2014/main" id="{D8314FB7-C499-3E37-A7FA-47F65BEDE5B1}"/>
              </a:ext>
            </a:extLst>
          </p:cNvPr>
          <p:cNvSpPr txBox="1"/>
          <p:nvPr/>
        </p:nvSpPr>
        <p:spPr>
          <a:xfrm>
            <a:off x="1361051" y="2977838"/>
            <a:ext cx="795527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1200" b="1" i="0" dirty="0">
                <a:solidFill>
                  <a:srgbClr val="FFFFFF"/>
                </a:solidFill>
                <a:latin typeface="Segoe UI"/>
              </a:rPr>
              <a:t>Un modèle service-lite premium protège la réputation et la confiance</a:t>
            </a:r>
          </a:p>
        </p:txBody>
      </p:sp>
      <p:sp>
        <p:nvSpPr>
          <p:cNvPr id="14" name="TextBox 16">
            <a:extLst>
              <a:ext uri="{FF2B5EF4-FFF2-40B4-BE49-F238E27FC236}">
                <a16:creationId xmlns:a16="http://schemas.microsoft.com/office/drawing/2014/main" id="{78F5CCA6-029F-C615-39A5-31013DA7BC07}"/>
              </a:ext>
            </a:extLst>
          </p:cNvPr>
          <p:cNvSpPr txBox="1"/>
          <p:nvPr/>
        </p:nvSpPr>
        <p:spPr>
          <a:xfrm>
            <a:off x="1361051" y="3228908"/>
            <a:ext cx="795527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900" b="0" i="0" dirty="0">
                <a:solidFill>
                  <a:schemeClr val="bg1"/>
                </a:solidFill>
                <a:latin typeface="Segoe UI"/>
              </a:rPr>
              <a:t>Rejet microtransactions (questionnaire) | Différenciation vs live-service dominant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90977DA-844D-F99B-31C5-970EE5E07ED0}"/>
              </a:ext>
            </a:extLst>
          </p:cNvPr>
          <p:cNvSpPr/>
          <p:nvPr/>
        </p:nvSpPr>
        <p:spPr>
          <a:xfrm>
            <a:off x="766689" y="4232706"/>
            <a:ext cx="7672231" cy="259402"/>
          </a:xfrm>
          <a:prstGeom prst="rect">
            <a:avLst/>
          </a:prstGeom>
          <a:solidFill>
            <a:srgbClr val="00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6" name="TextBox 18">
            <a:extLst>
              <a:ext uri="{FF2B5EF4-FFF2-40B4-BE49-F238E27FC236}">
                <a16:creationId xmlns:a16="http://schemas.microsoft.com/office/drawing/2014/main" id="{4B69F796-D13A-F5FC-03AF-D93C8D83B920}"/>
              </a:ext>
            </a:extLst>
          </p:cNvPr>
          <p:cNvSpPr txBox="1"/>
          <p:nvPr/>
        </p:nvSpPr>
        <p:spPr>
          <a:xfrm>
            <a:off x="812409" y="4260138"/>
            <a:ext cx="759061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100" b="1" i="0" dirty="0">
                <a:solidFill>
                  <a:srgbClr val="271457"/>
                </a:solidFill>
                <a:latin typeface="Segoe UI"/>
              </a:rPr>
              <a:t>Les données montrent le territoire.    UOI Games écrira l'histoire.</a:t>
            </a:r>
          </a:p>
        </p:txBody>
      </p:sp>
    </p:spTree>
    <p:extLst>
      <p:ext uri="{BB962C8B-B14F-4D97-AF65-F5344CB8AC3E}">
        <p14:creationId xmlns:p14="http://schemas.microsoft.com/office/powerpoint/2010/main" val="2746258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9" name="Google Shape;2259;p4"/>
          <p:cNvSpPr txBox="1">
            <a:spLocks noGrp="1"/>
          </p:cNvSpPr>
          <p:nvPr>
            <p:ph type="title"/>
          </p:nvPr>
        </p:nvSpPr>
        <p:spPr>
          <a:xfrm>
            <a:off x="5449425" y="1593575"/>
            <a:ext cx="2998800" cy="14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"/>
              <a:t>Le contexte</a:t>
            </a:r>
            <a:endParaRPr/>
          </a:p>
        </p:txBody>
      </p:sp>
      <p:sp>
        <p:nvSpPr>
          <p:cNvPr id="2260" name="Google Shape;2260;p4"/>
          <p:cNvSpPr txBox="1">
            <a:spLocks noGrp="1"/>
          </p:cNvSpPr>
          <p:nvPr>
            <p:ph type="title" idx="2"/>
          </p:nvPr>
        </p:nvSpPr>
        <p:spPr>
          <a:xfrm>
            <a:off x="3377825" y="1593575"/>
            <a:ext cx="2015700" cy="1402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</a:pPr>
            <a:r>
              <a:rPr lang="en" sz="10000"/>
              <a:t>01</a:t>
            </a:r>
            <a:endParaRPr sz="100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5" name="Google Shape;2265;p5"/>
          <p:cNvSpPr txBox="1">
            <a:spLocks noGrp="1"/>
          </p:cNvSpPr>
          <p:nvPr>
            <p:ph type="title"/>
          </p:nvPr>
        </p:nvSpPr>
        <p:spPr>
          <a:xfrm>
            <a:off x="656469" y="372102"/>
            <a:ext cx="5845230" cy="730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b="1" dirty="0">
                <a:latin typeface="Montserrat"/>
                <a:ea typeface="Montserrat"/>
                <a:cs typeface="Montserrat"/>
                <a:sym typeface="Montserrat"/>
              </a:rPr>
              <a:t>Contexte et mission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01A21B4-07F4-0B76-94A8-2EC28B53EFB4}"/>
              </a:ext>
            </a:extLst>
          </p:cNvPr>
          <p:cNvSpPr/>
          <p:nvPr/>
        </p:nvSpPr>
        <p:spPr>
          <a:xfrm>
            <a:off x="726883" y="1032188"/>
            <a:ext cx="7690233" cy="45719"/>
          </a:xfrm>
          <a:prstGeom prst="rect">
            <a:avLst/>
          </a:prstGeom>
          <a:solidFill>
            <a:srgbClr val="E91E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6706A18-77BF-81A9-5BEB-0F0A3049AE57}"/>
              </a:ext>
            </a:extLst>
          </p:cNvPr>
          <p:cNvSpPr/>
          <p:nvPr/>
        </p:nvSpPr>
        <p:spPr>
          <a:xfrm>
            <a:off x="740980" y="1336285"/>
            <a:ext cx="2498203" cy="347472"/>
          </a:xfrm>
          <a:prstGeom prst="rect">
            <a:avLst/>
          </a:prstGeom>
          <a:solidFill>
            <a:srgbClr val="351C7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C872F8-1418-E0AA-9B77-32163FA16B75}"/>
              </a:ext>
            </a:extLst>
          </p:cNvPr>
          <p:cNvSpPr txBox="1"/>
          <p:nvPr/>
        </p:nvSpPr>
        <p:spPr>
          <a:xfrm>
            <a:off x="832420" y="1382005"/>
            <a:ext cx="2329974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 i="0">
                <a:solidFill>
                  <a:srgbClr val="FFFFFF"/>
                </a:solidFill>
                <a:latin typeface="Segoe UI"/>
              </a:rPr>
              <a:t>Le client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A357C50-3E0F-B922-DC2B-19F1EEA7B16F}"/>
              </a:ext>
            </a:extLst>
          </p:cNvPr>
          <p:cNvSpPr/>
          <p:nvPr/>
        </p:nvSpPr>
        <p:spPr>
          <a:xfrm>
            <a:off x="3315573" y="1336285"/>
            <a:ext cx="2498203" cy="347472"/>
          </a:xfrm>
          <a:prstGeom prst="rect">
            <a:avLst/>
          </a:prstGeom>
          <a:solidFill>
            <a:srgbClr val="351C7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06DFB64-884A-D4B6-376F-8A15B9BCAABD}"/>
              </a:ext>
            </a:extLst>
          </p:cNvPr>
          <p:cNvSpPr txBox="1"/>
          <p:nvPr/>
        </p:nvSpPr>
        <p:spPr>
          <a:xfrm>
            <a:off x="3407013" y="1382005"/>
            <a:ext cx="2329974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 i="0">
                <a:solidFill>
                  <a:srgbClr val="FFFFFF"/>
                </a:solidFill>
                <a:latin typeface="Segoe UI"/>
              </a:rPr>
              <a:t>La demande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85AAF49-DEC4-3DD5-930F-8E2A3457CCE2}"/>
              </a:ext>
            </a:extLst>
          </p:cNvPr>
          <p:cNvSpPr/>
          <p:nvPr/>
        </p:nvSpPr>
        <p:spPr>
          <a:xfrm>
            <a:off x="5933010" y="1336285"/>
            <a:ext cx="2498203" cy="347472"/>
          </a:xfrm>
          <a:prstGeom prst="rect">
            <a:avLst/>
          </a:prstGeom>
          <a:solidFill>
            <a:srgbClr val="351C7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11">
            <a:extLst>
              <a:ext uri="{FF2B5EF4-FFF2-40B4-BE49-F238E27FC236}">
                <a16:creationId xmlns:a16="http://schemas.microsoft.com/office/drawing/2014/main" id="{08BAD0FA-1B9E-3C78-681C-528E760F211D}"/>
              </a:ext>
            </a:extLst>
          </p:cNvPr>
          <p:cNvSpPr txBox="1"/>
          <p:nvPr/>
        </p:nvSpPr>
        <p:spPr>
          <a:xfrm>
            <a:off x="6024450" y="1382005"/>
            <a:ext cx="2329974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 i="0">
                <a:solidFill>
                  <a:srgbClr val="FFFFFF"/>
                </a:solidFill>
                <a:latin typeface="Segoe UI"/>
              </a:rPr>
              <a:t>Le périmètre</a:t>
            </a: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D9636B63-0989-C258-0284-8ECA4149AB83}"/>
              </a:ext>
            </a:extLst>
          </p:cNvPr>
          <p:cNvSpPr txBox="1"/>
          <p:nvPr/>
        </p:nvSpPr>
        <p:spPr>
          <a:xfrm>
            <a:off x="746109" y="1781879"/>
            <a:ext cx="2466903" cy="1115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1" i="0" dirty="0">
                <a:solidFill>
                  <a:schemeClr val="bg1"/>
                </a:solidFill>
                <a:latin typeface="Segoe UI"/>
              </a:rPr>
              <a:t>UOI Games — studio </a:t>
            </a:r>
            <a:r>
              <a:rPr sz="950" b="1" i="0" dirty="0" err="1">
                <a:solidFill>
                  <a:schemeClr val="bg1"/>
                </a:solidFill>
                <a:latin typeface="Segoe UI"/>
              </a:rPr>
              <a:t>indépendant</a:t>
            </a:r>
            <a:endParaRPr sz="950" b="1" i="0" dirty="0">
              <a:solidFill>
                <a:schemeClr val="bg1"/>
              </a:solidFill>
              <a:latin typeface="Segoe UI"/>
            </a:endParaRPr>
          </a:p>
          <a:p>
            <a:pPr algn="l"/>
            <a:r>
              <a:rPr sz="950" b="1" i="0" dirty="0">
                <a:solidFill>
                  <a:schemeClr val="bg1"/>
                </a:solidFill>
                <a:latin typeface="Segoe UI"/>
              </a:rPr>
              <a:t>Premier </a:t>
            </a:r>
            <a:r>
              <a:rPr sz="950" b="1" i="0" dirty="0" err="1">
                <a:solidFill>
                  <a:schemeClr val="bg1"/>
                </a:solidFill>
                <a:latin typeface="Segoe UI"/>
              </a:rPr>
              <a:t>titre</a:t>
            </a:r>
            <a:r>
              <a:rPr sz="950" b="1" i="0" dirty="0">
                <a:solidFill>
                  <a:schemeClr val="bg1"/>
                </a:solidFill>
                <a:latin typeface="Segoe UI"/>
              </a:rPr>
              <a:t> AAA </a:t>
            </a:r>
            <a:r>
              <a:rPr sz="950" b="1" i="0" dirty="0" err="1">
                <a:solidFill>
                  <a:schemeClr val="bg1"/>
                </a:solidFill>
                <a:latin typeface="Segoe UI"/>
              </a:rPr>
              <a:t>en</a:t>
            </a:r>
            <a:r>
              <a:rPr sz="950" b="1" i="0" dirty="0">
                <a:solidFill>
                  <a:schemeClr val="bg1"/>
                </a:solidFill>
                <a:latin typeface="Segoe UI"/>
              </a:rPr>
              <a:t> </a:t>
            </a:r>
            <a:r>
              <a:rPr sz="950" b="1" i="0" dirty="0" err="1">
                <a:solidFill>
                  <a:schemeClr val="bg1"/>
                </a:solidFill>
                <a:latin typeface="Segoe UI"/>
              </a:rPr>
              <a:t>préparation</a:t>
            </a:r>
            <a:endParaRPr sz="950" b="1" i="0" dirty="0">
              <a:solidFill>
                <a:schemeClr val="bg1"/>
              </a:solidFill>
              <a:latin typeface="Segoe UI"/>
            </a:endParaRPr>
          </a:p>
          <a:p>
            <a:pPr algn="l"/>
            <a:r>
              <a:rPr sz="950" b="1" i="0" dirty="0">
                <a:solidFill>
                  <a:schemeClr val="bg1"/>
                </a:solidFill>
                <a:latin typeface="Segoe UI"/>
              </a:rPr>
              <a:t>Interlocutrice : Juliette</a:t>
            </a:r>
          </a:p>
          <a:p>
            <a:pPr algn="l"/>
            <a:endParaRPr sz="950" b="1" i="0" dirty="0">
              <a:solidFill>
                <a:schemeClr val="bg1"/>
              </a:solidFill>
              <a:latin typeface="Segoe UI"/>
            </a:endParaRPr>
          </a:p>
          <a:p>
            <a:pPr algn="l"/>
            <a:r>
              <a:rPr sz="950" b="1" i="0" dirty="0" err="1">
                <a:solidFill>
                  <a:schemeClr val="bg1"/>
                </a:solidFill>
                <a:latin typeface="Segoe UI"/>
              </a:rPr>
              <a:t>Besoin</a:t>
            </a:r>
            <a:r>
              <a:rPr sz="950" b="1" i="0" dirty="0">
                <a:solidFill>
                  <a:schemeClr val="bg1"/>
                </a:solidFill>
                <a:latin typeface="Segoe UI"/>
              </a:rPr>
              <a:t> </a:t>
            </a:r>
            <a:r>
              <a:rPr sz="950" b="1" i="0" dirty="0" err="1">
                <a:solidFill>
                  <a:schemeClr val="bg1"/>
                </a:solidFill>
                <a:latin typeface="Segoe UI"/>
              </a:rPr>
              <a:t>d'une</a:t>
            </a:r>
            <a:r>
              <a:rPr sz="950" b="1" i="0" dirty="0">
                <a:solidFill>
                  <a:schemeClr val="bg1"/>
                </a:solidFill>
                <a:latin typeface="Segoe UI"/>
              </a:rPr>
              <a:t> </a:t>
            </a:r>
            <a:r>
              <a:rPr sz="950" b="1" i="0" dirty="0" err="1">
                <a:solidFill>
                  <a:schemeClr val="bg1"/>
                </a:solidFill>
                <a:latin typeface="Segoe UI"/>
              </a:rPr>
              <a:t>analyse</a:t>
            </a:r>
            <a:r>
              <a:rPr sz="950" b="1" i="0" dirty="0">
                <a:solidFill>
                  <a:schemeClr val="bg1"/>
                </a:solidFill>
                <a:latin typeface="Segoe UI"/>
              </a:rPr>
              <a:t> de </a:t>
            </a:r>
            <a:r>
              <a:rPr sz="950" b="1" i="0" dirty="0" err="1">
                <a:solidFill>
                  <a:schemeClr val="bg1"/>
                </a:solidFill>
                <a:latin typeface="Segoe UI"/>
              </a:rPr>
              <a:t>marché</a:t>
            </a:r>
            <a:endParaRPr sz="950" b="1" i="0" dirty="0">
              <a:solidFill>
                <a:schemeClr val="bg1"/>
              </a:solidFill>
              <a:latin typeface="Segoe UI"/>
            </a:endParaRPr>
          </a:p>
          <a:p>
            <a:pPr algn="l"/>
            <a:r>
              <a:rPr sz="950" b="1" i="0" dirty="0">
                <a:solidFill>
                  <a:schemeClr val="bg1"/>
                </a:solidFill>
                <a:latin typeface="Segoe UI"/>
              </a:rPr>
              <a:t>pour </a:t>
            </a:r>
            <a:r>
              <a:rPr sz="950" b="1" i="0" dirty="0" err="1">
                <a:solidFill>
                  <a:schemeClr val="bg1"/>
                </a:solidFill>
                <a:latin typeface="Segoe UI"/>
              </a:rPr>
              <a:t>sécuriser</a:t>
            </a:r>
            <a:r>
              <a:rPr sz="950" b="1" i="0" dirty="0">
                <a:solidFill>
                  <a:schemeClr val="bg1"/>
                </a:solidFill>
                <a:latin typeface="Segoe UI"/>
              </a:rPr>
              <a:t> les </a:t>
            </a:r>
            <a:r>
              <a:rPr sz="950" b="1" i="0" dirty="0" err="1">
                <a:solidFill>
                  <a:schemeClr val="bg1"/>
                </a:solidFill>
                <a:latin typeface="Segoe UI"/>
              </a:rPr>
              <a:t>décisions</a:t>
            </a:r>
            <a:endParaRPr sz="950" b="1" i="0" dirty="0">
              <a:solidFill>
                <a:schemeClr val="bg1"/>
              </a:solidFill>
              <a:latin typeface="Segoe UI"/>
            </a:endParaRPr>
          </a:p>
          <a:p>
            <a:pPr algn="l"/>
            <a:r>
              <a:rPr sz="950" b="1" i="0" dirty="0" err="1">
                <a:solidFill>
                  <a:schemeClr val="bg1"/>
                </a:solidFill>
                <a:latin typeface="Segoe UI"/>
              </a:rPr>
              <a:t>stratégiques</a:t>
            </a:r>
            <a:r>
              <a:rPr sz="950" b="1" i="0" dirty="0">
                <a:solidFill>
                  <a:schemeClr val="bg1"/>
                </a:solidFill>
                <a:latin typeface="Segoe UI"/>
              </a:rPr>
              <a:t> </a:t>
            </a:r>
            <a:r>
              <a:rPr sz="950" b="1" i="0" dirty="0" err="1">
                <a:solidFill>
                  <a:schemeClr val="bg1"/>
                </a:solidFill>
                <a:latin typeface="Segoe UI"/>
              </a:rPr>
              <a:t>avant</a:t>
            </a:r>
            <a:r>
              <a:rPr sz="950" b="1" i="0" dirty="0">
                <a:solidFill>
                  <a:schemeClr val="bg1"/>
                </a:solidFill>
                <a:latin typeface="Segoe UI"/>
              </a:rPr>
              <a:t> production</a:t>
            </a: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019DC957-5A22-6DCB-6E05-D21DA60F3A9F}"/>
              </a:ext>
            </a:extLst>
          </p:cNvPr>
          <p:cNvSpPr txBox="1"/>
          <p:nvPr/>
        </p:nvSpPr>
        <p:spPr>
          <a:xfrm>
            <a:off x="3315573" y="1781879"/>
            <a:ext cx="2466903" cy="14080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950" b="1" i="0" dirty="0">
                <a:solidFill>
                  <a:schemeClr val="bg1"/>
                </a:solidFill>
                <a:latin typeface="Segoe UI"/>
              </a:rPr>
              <a:t>Identifier le segment le plus</a:t>
            </a:r>
          </a:p>
          <a:p>
            <a:pPr algn="l"/>
            <a:r>
              <a:rPr lang="fr-FR" sz="950" b="1" i="0" dirty="0">
                <a:solidFill>
                  <a:schemeClr val="bg1"/>
                </a:solidFill>
                <a:latin typeface="Segoe UI"/>
              </a:rPr>
              <a:t>défendable pour un studio</a:t>
            </a:r>
          </a:p>
          <a:p>
            <a:pPr algn="l"/>
            <a:r>
              <a:rPr lang="fr-FR" sz="950" b="1" i="0" dirty="0">
                <a:solidFill>
                  <a:schemeClr val="bg1"/>
                </a:solidFill>
                <a:latin typeface="Segoe UI"/>
              </a:rPr>
              <a:t>sans IP établie</a:t>
            </a:r>
          </a:p>
          <a:p>
            <a:pPr algn="l"/>
            <a:endParaRPr lang="fr-FR" sz="950" b="1" i="0" dirty="0">
              <a:solidFill>
                <a:schemeClr val="bg1"/>
              </a:solidFill>
              <a:latin typeface="Segoe UI"/>
            </a:endParaRPr>
          </a:p>
          <a:p>
            <a:pPr algn="l"/>
            <a:r>
              <a:rPr lang="fr-FR" sz="950" b="1" i="0" dirty="0">
                <a:solidFill>
                  <a:schemeClr val="bg1"/>
                </a:solidFill>
                <a:latin typeface="Segoe UI"/>
              </a:rPr>
              <a:t>Recommander un concept</a:t>
            </a:r>
          </a:p>
          <a:p>
            <a:pPr algn="l"/>
            <a:r>
              <a:rPr lang="fr-FR" sz="950" b="1" i="0" dirty="0">
                <a:solidFill>
                  <a:schemeClr val="bg1"/>
                </a:solidFill>
                <a:latin typeface="Segoe UI"/>
              </a:rPr>
              <a:t>différenciant et réaliste</a:t>
            </a:r>
          </a:p>
          <a:p>
            <a:pPr algn="l"/>
            <a:endParaRPr lang="fr-FR" sz="950" b="1" i="0" dirty="0">
              <a:solidFill>
                <a:schemeClr val="bg1"/>
              </a:solidFill>
              <a:latin typeface="Segoe UI"/>
            </a:endParaRPr>
          </a:p>
          <a:p>
            <a:pPr algn="l"/>
            <a:r>
              <a:rPr lang="fr-FR" sz="950" b="1" i="0" dirty="0">
                <a:solidFill>
                  <a:schemeClr val="bg1"/>
                </a:solidFill>
                <a:latin typeface="Segoe UI"/>
              </a:rPr>
              <a:t>Fournir des prévisions</a:t>
            </a:r>
          </a:p>
          <a:p>
            <a:pPr algn="l"/>
            <a:r>
              <a:rPr lang="fr-FR" sz="950" b="1" i="0" dirty="0">
                <a:solidFill>
                  <a:schemeClr val="bg1"/>
                </a:solidFill>
                <a:latin typeface="Segoe UI"/>
              </a:rPr>
              <a:t>de ventes par scénario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CC4FC0B7-6C90-699A-600F-CE8DDDE7130B}"/>
              </a:ext>
            </a:extLst>
          </p:cNvPr>
          <p:cNvSpPr txBox="1"/>
          <p:nvPr/>
        </p:nvSpPr>
        <p:spPr>
          <a:xfrm>
            <a:off x="5930988" y="1801114"/>
            <a:ext cx="2466903" cy="14080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950" b="1" i="0" dirty="0">
                <a:solidFill>
                  <a:schemeClr val="bg1"/>
                </a:solidFill>
                <a:latin typeface="Segoe UI"/>
              </a:rPr>
              <a:t>Données historiques </a:t>
            </a:r>
            <a:r>
              <a:rPr lang="fr-FR" sz="950" b="1" i="0" dirty="0" err="1">
                <a:solidFill>
                  <a:schemeClr val="bg1"/>
                </a:solidFill>
                <a:latin typeface="Segoe UI"/>
              </a:rPr>
              <a:t>VGSales</a:t>
            </a:r>
            <a:endParaRPr lang="fr-FR" sz="950" b="1" i="0" dirty="0">
              <a:solidFill>
                <a:schemeClr val="bg1"/>
              </a:solidFill>
              <a:latin typeface="Segoe UI"/>
            </a:endParaRPr>
          </a:p>
          <a:p>
            <a:pPr algn="l"/>
            <a:r>
              <a:rPr lang="fr-FR" sz="950" b="1" i="0" dirty="0">
                <a:solidFill>
                  <a:schemeClr val="bg1"/>
                </a:solidFill>
                <a:latin typeface="Segoe UI"/>
              </a:rPr>
              <a:t>+ </a:t>
            </a:r>
            <a:r>
              <a:rPr lang="fr-FR" sz="950" b="1" i="0" dirty="0" err="1">
                <a:solidFill>
                  <a:schemeClr val="bg1"/>
                </a:solidFill>
                <a:latin typeface="Segoe UI"/>
              </a:rPr>
              <a:t>Metacritic</a:t>
            </a:r>
            <a:r>
              <a:rPr lang="fr-FR" sz="950" b="1" i="0" dirty="0">
                <a:solidFill>
                  <a:schemeClr val="bg1"/>
                </a:solidFill>
                <a:latin typeface="Segoe UI"/>
              </a:rPr>
              <a:t> (1983–2016)</a:t>
            </a:r>
          </a:p>
          <a:p>
            <a:pPr algn="l"/>
            <a:endParaRPr lang="fr-FR" sz="950" b="1" i="0" dirty="0">
              <a:solidFill>
                <a:schemeClr val="bg1"/>
              </a:solidFill>
              <a:latin typeface="Segoe UI"/>
            </a:endParaRPr>
          </a:p>
          <a:p>
            <a:pPr algn="l"/>
            <a:r>
              <a:rPr lang="fr-FR" sz="950" b="1" i="0" dirty="0">
                <a:solidFill>
                  <a:schemeClr val="bg1"/>
                </a:solidFill>
                <a:latin typeface="Segoe UI"/>
              </a:rPr>
              <a:t>Sources récentes :</a:t>
            </a:r>
          </a:p>
          <a:p>
            <a:pPr algn="l"/>
            <a:r>
              <a:rPr lang="fr-FR" sz="950" b="1" i="0" dirty="0">
                <a:solidFill>
                  <a:schemeClr val="bg1"/>
                </a:solidFill>
                <a:latin typeface="Segoe UI"/>
              </a:rPr>
              <a:t>CNC, </a:t>
            </a:r>
            <a:r>
              <a:rPr lang="fr-FR" sz="950" b="1" i="0" dirty="0" err="1">
                <a:solidFill>
                  <a:schemeClr val="bg1"/>
                </a:solidFill>
                <a:latin typeface="Segoe UI"/>
              </a:rPr>
              <a:t>Newzoo</a:t>
            </a:r>
            <a:r>
              <a:rPr lang="fr-FR" sz="950" b="1" i="0" dirty="0">
                <a:solidFill>
                  <a:schemeClr val="bg1"/>
                </a:solidFill>
                <a:latin typeface="Segoe UI"/>
              </a:rPr>
              <a:t>, RAWG</a:t>
            </a:r>
          </a:p>
          <a:p>
            <a:pPr algn="l"/>
            <a:endParaRPr lang="fr-FR" sz="950" b="1" i="0" dirty="0">
              <a:solidFill>
                <a:schemeClr val="bg1"/>
              </a:solidFill>
              <a:latin typeface="Segoe UI"/>
            </a:endParaRPr>
          </a:p>
          <a:p>
            <a:pPr algn="l"/>
            <a:r>
              <a:rPr lang="fr-FR" sz="950" b="1" i="0" dirty="0">
                <a:solidFill>
                  <a:schemeClr val="bg1"/>
                </a:solidFill>
                <a:latin typeface="Segoe UI"/>
              </a:rPr>
              <a:t>Questionnaire joueurs (n=36)</a:t>
            </a:r>
          </a:p>
          <a:p>
            <a:pPr algn="l"/>
            <a:endParaRPr lang="fr-FR" sz="950" b="1" i="0" dirty="0">
              <a:solidFill>
                <a:schemeClr val="bg1"/>
              </a:solidFill>
              <a:latin typeface="Segoe UI"/>
            </a:endParaRPr>
          </a:p>
          <a:p>
            <a:pPr algn="l"/>
            <a:r>
              <a:rPr lang="fr-FR" sz="950" b="1" i="0" dirty="0">
                <a:solidFill>
                  <a:schemeClr val="bg1"/>
                </a:solidFill>
                <a:latin typeface="Segoe UI"/>
              </a:rPr>
              <a:t>Hors scope : coût de production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1" name="Google Shape;2271;p6"/>
          <p:cNvSpPr txBox="1">
            <a:spLocks noGrp="1"/>
          </p:cNvSpPr>
          <p:nvPr>
            <p:ph type="title"/>
          </p:nvPr>
        </p:nvSpPr>
        <p:spPr>
          <a:xfrm>
            <a:off x="5449425" y="1593575"/>
            <a:ext cx="2998800" cy="14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" dirty="0"/>
              <a:t>Le</a:t>
            </a:r>
            <a:br>
              <a:rPr lang="en" dirty="0"/>
            </a:br>
            <a:r>
              <a:rPr lang="en" dirty="0"/>
              <a:t>Marché</a:t>
            </a:r>
            <a:endParaRPr dirty="0"/>
          </a:p>
        </p:txBody>
      </p:sp>
      <p:sp>
        <p:nvSpPr>
          <p:cNvPr id="2272" name="Google Shape;2272;p6"/>
          <p:cNvSpPr txBox="1">
            <a:spLocks noGrp="1"/>
          </p:cNvSpPr>
          <p:nvPr>
            <p:ph type="title" idx="2"/>
          </p:nvPr>
        </p:nvSpPr>
        <p:spPr>
          <a:xfrm>
            <a:off x="3377825" y="1593575"/>
            <a:ext cx="2015700" cy="1402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</a:pPr>
            <a:r>
              <a:rPr lang="en" sz="10000"/>
              <a:t>02</a:t>
            </a:r>
            <a:endParaRPr sz="100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5" name="Google Shape;2265;p5"/>
          <p:cNvSpPr txBox="1">
            <a:spLocks noGrp="1"/>
          </p:cNvSpPr>
          <p:nvPr>
            <p:ph type="title"/>
          </p:nvPr>
        </p:nvSpPr>
        <p:spPr>
          <a:xfrm>
            <a:off x="656469" y="372102"/>
            <a:ext cx="5845230" cy="730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b="1" dirty="0">
                <a:latin typeface="Montserrat"/>
                <a:ea typeface="Montserrat"/>
                <a:cs typeface="Montserrat"/>
                <a:sym typeface="Montserrat"/>
              </a:rPr>
              <a:t>Le marché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01A21B4-07F4-0B76-94A8-2EC28B53EFB4}"/>
              </a:ext>
            </a:extLst>
          </p:cNvPr>
          <p:cNvSpPr/>
          <p:nvPr/>
        </p:nvSpPr>
        <p:spPr>
          <a:xfrm>
            <a:off x="726883" y="1032188"/>
            <a:ext cx="7690233" cy="45719"/>
          </a:xfrm>
          <a:prstGeom prst="rect">
            <a:avLst/>
          </a:prstGeom>
          <a:solidFill>
            <a:srgbClr val="E91E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42C6D47-46CD-0ACE-295C-E373036C5AD0}"/>
              </a:ext>
            </a:extLst>
          </p:cNvPr>
          <p:cNvSpPr/>
          <p:nvPr/>
        </p:nvSpPr>
        <p:spPr>
          <a:xfrm>
            <a:off x="766204" y="1138270"/>
            <a:ext cx="2057400" cy="1847088"/>
          </a:xfrm>
          <a:prstGeom prst="rect">
            <a:avLst/>
          </a:prstGeom>
          <a:solidFill>
            <a:srgbClr val="351C7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5">
            <a:extLst>
              <a:ext uri="{FF2B5EF4-FFF2-40B4-BE49-F238E27FC236}">
                <a16:creationId xmlns:a16="http://schemas.microsoft.com/office/drawing/2014/main" id="{377FAE96-031E-90D1-0E77-3D473C2A739E}"/>
              </a:ext>
            </a:extLst>
          </p:cNvPr>
          <p:cNvSpPr txBox="1"/>
          <p:nvPr/>
        </p:nvSpPr>
        <p:spPr>
          <a:xfrm>
            <a:off x="839356" y="1394302"/>
            <a:ext cx="1911095" cy="775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 i="0">
                <a:solidFill>
                  <a:srgbClr val="FFFFFF"/>
                </a:solidFill>
                <a:latin typeface="Segoe UI"/>
              </a:rPr>
              <a:t>188,8 Md$</a:t>
            </a: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510CFFEC-0F4B-C340-6016-DEA88CF3C8FD}"/>
              </a:ext>
            </a:extLst>
          </p:cNvPr>
          <p:cNvSpPr txBox="1"/>
          <p:nvPr/>
        </p:nvSpPr>
        <p:spPr>
          <a:xfrm>
            <a:off x="839356" y="2320406"/>
            <a:ext cx="1911095" cy="517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50" b="0" i="0">
                <a:solidFill>
                  <a:srgbClr val="FFFFFF"/>
                </a:solidFill>
                <a:latin typeface="Segoe UI"/>
              </a:rPr>
              <a:t>Marché mondial 2025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91CBDE5-7B46-E229-67BB-0F09657435FD}"/>
              </a:ext>
            </a:extLst>
          </p:cNvPr>
          <p:cNvSpPr/>
          <p:nvPr/>
        </p:nvSpPr>
        <p:spPr>
          <a:xfrm>
            <a:off x="2915044" y="1138270"/>
            <a:ext cx="2057400" cy="1847088"/>
          </a:xfrm>
          <a:prstGeom prst="rect">
            <a:avLst/>
          </a:prstGeom>
          <a:solidFill>
            <a:srgbClr val="674EA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8">
            <a:extLst>
              <a:ext uri="{FF2B5EF4-FFF2-40B4-BE49-F238E27FC236}">
                <a16:creationId xmlns:a16="http://schemas.microsoft.com/office/drawing/2014/main" id="{CDFB116A-14C2-2108-C085-F0D55500391A}"/>
              </a:ext>
            </a:extLst>
          </p:cNvPr>
          <p:cNvSpPr txBox="1"/>
          <p:nvPr/>
        </p:nvSpPr>
        <p:spPr>
          <a:xfrm>
            <a:off x="2988196" y="1394302"/>
            <a:ext cx="1911095" cy="775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 i="0">
                <a:solidFill>
                  <a:srgbClr val="FFFFFF"/>
                </a:solidFill>
                <a:latin typeface="Segoe UI"/>
              </a:rPr>
              <a:t>5,856 Md€</a:t>
            </a:r>
          </a:p>
        </p:txBody>
      </p:sp>
      <p:sp>
        <p:nvSpPr>
          <p:cNvPr id="17" name="TextBox 9">
            <a:extLst>
              <a:ext uri="{FF2B5EF4-FFF2-40B4-BE49-F238E27FC236}">
                <a16:creationId xmlns:a16="http://schemas.microsoft.com/office/drawing/2014/main" id="{6A61A112-1FF7-02CA-D754-C74B9620F4CD}"/>
              </a:ext>
            </a:extLst>
          </p:cNvPr>
          <p:cNvSpPr txBox="1"/>
          <p:nvPr/>
        </p:nvSpPr>
        <p:spPr>
          <a:xfrm>
            <a:off x="2988196" y="2320406"/>
            <a:ext cx="1911095" cy="517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50" b="0" i="0">
                <a:solidFill>
                  <a:srgbClr val="FFFFFF"/>
                </a:solidFill>
                <a:latin typeface="Segoe UI"/>
              </a:rPr>
              <a:t>Marché France 2025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239BFFA-4A25-4BCD-592F-6BDAA8514A78}"/>
              </a:ext>
            </a:extLst>
          </p:cNvPr>
          <p:cNvSpPr/>
          <p:nvPr/>
        </p:nvSpPr>
        <p:spPr>
          <a:xfrm>
            <a:off x="766204" y="3076798"/>
            <a:ext cx="2057400" cy="1847088"/>
          </a:xfrm>
          <a:prstGeom prst="rect">
            <a:avLst/>
          </a:prstGeom>
          <a:solidFill>
            <a:srgbClr val="674EA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1">
            <a:extLst>
              <a:ext uri="{FF2B5EF4-FFF2-40B4-BE49-F238E27FC236}">
                <a16:creationId xmlns:a16="http://schemas.microsoft.com/office/drawing/2014/main" id="{E94D8E03-4A5F-F088-57AD-DEE6604A3716}"/>
              </a:ext>
            </a:extLst>
          </p:cNvPr>
          <p:cNvSpPr txBox="1"/>
          <p:nvPr/>
        </p:nvSpPr>
        <p:spPr>
          <a:xfrm>
            <a:off x="839356" y="3332830"/>
            <a:ext cx="1911095" cy="775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 i="0">
                <a:solidFill>
                  <a:srgbClr val="FFFFFF"/>
                </a:solidFill>
                <a:latin typeface="Segoe UI"/>
              </a:rPr>
              <a:t>44%</a:t>
            </a:r>
          </a:p>
        </p:txBody>
      </p:sp>
      <p:sp>
        <p:nvSpPr>
          <p:cNvPr id="20" name="TextBox 12">
            <a:extLst>
              <a:ext uri="{FF2B5EF4-FFF2-40B4-BE49-F238E27FC236}">
                <a16:creationId xmlns:a16="http://schemas.microsoft.com/office/drawing/2014/main" id="{84C8CDFC-DC2D-DA55-8B86-E30DA6FAAD60}"/>
              </a:ext>
            </a:extLst>
          </p:cNvPr>
          <p:cNvSpPr txBox="1"/>
          <p:nvPr/>
        </p:nvSpPr>
        <p:spPr>
          <a:xfrm>
            <a:off x="839356" y="4258934"/>
            <a:ext cx="1911095" cy="517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50" b="0" i="0">
                <a:solidFill>
                  <a:srgbClr val="FFFFFF"/>
                </a:solidFill>
                <a:latin typeface="Segoe UI"/>
              </a:rPr>
              <a:t>Part console France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75EDD3B-4EE3-7824-686B-3F7ECF8AE36D}"/>
              </a:ext>
            </a:extLst>
          </p:cNvPr>
          <p:cNvSpPr/>
          <p:nvPr/>
        </p:nvSpPr>
        <p:spPr>
          <a:xfrm>
            <a:off x="2915044" y="3076798"/>
            <a:ext cx="2057400" cy="1847088"/>
          </a:xfrm>
          <a:prstGeom prst="rect">
            <a:avLst/>
          </a:prstGeom>
          <a:solidFill>
            <a:srgbClr val="351C7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14">
            <a:extLst>
              <a:ext uri="{FF2B5EF4-FFF2-40B4-BE49-F238E27FC236}">
                <a16:creationId xmlns:a16="http://schemas.microsoft.com/office/drawing/2014/main" id="{261CEB42-695A-90B2-90DA-90EF9A7F140A}"/>
              </a:ext>
            </a:extLst>
          </p:cNvPr>
          <p:cNvSpPr txBox="1"/>
          <p:nvPr/>
        </p:nvSpPr>
        <p:spPr>
          <a:xfrm>
            <a:off x="2988196" y="3332830"/>
            <a:ext cx="1911095" cy="775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 i="0">
                <a:solidFill>
                  <a:srgbClr val="FFFFFF"/>
                </a:solidFill>
                <a:latin typeface="Segoe UI"/>
              </a:rPr>
              <a:t>40 M</a:t>
            </a:r>
          </a:p>
        </p:txBody>
      </p:sp>
      <p:sp>
        <p:nvSpPr>
          <p:cNvPr id="23" name="TextBox 15">
            <a:extLst>
              <a:ext uri="{FF2B5EF4-FFF2-40B4-BE49-F238E27FC236}">
                <a16:creationId xmlns:a16="http://schemas.microsoft.com/office/drawing/2014/main" id="{33C954D6-5189-BBC2-0DAF-D6073B9D57EF}"/>
              </a:ext>
            </a:extLst>
          </p:cNvPr>
          <p:cNvSpPr txBox="1"/>
          <p:nvPr/>
        </p:nvSpPr>
        <p:spPr>
          <a:xfrm>
            <a:off x="2988196" y="4258934"/>
            <a:ext cx="1911095" cy="517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50" b="0" i="0">
                <a:solidFill>
                  <a:srgbClr val="FFFFFF"/>
                </a:solidFill>
                <a:latin typeface="Segoe UI"/>
              </a:rPr>
              <a:t>Joueurs en France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BF35FF8-2A13-594E-7459-77429F686181}"/>
              </a:ext>
            </a:extLst>
          </p:cNvPr>
          <p:cNvSpPr/>
          <p:nvPr/>
        </p:nvSpPr>
        <p:spPr>
          <a:xfrm>
            <a:off x="5063884" y="1138270"/>
            <a:ext cx="3353232" cy="3785616"/>
          </a:xfrm>
          <a:prstGeom prst="rect">
            <a:avLst/>
          </a:prstGeom>
          <a:solidFill>
            <a:srgbClr val="E8E0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3CFD778-F847-7C36-EFEC-287220AD60AD}"/>
              </a:ext>
            </a:extLst>
          </p:cNvPr>
          <p:cNvSpPr/>
          <p:nvPr/>
        </p:nvSpPr>
        <p:spPr>
          <a:xfrm>
            <a:off x="5063884" y="1138270"/>
            <a:ext cx="3353232" cy="3785616"/>
          </a:xfrm>
          <a:prstGeom prst="rect">
            <a:avLst/>
          </a:prstGeom>
          <a:solidFill>
            <a:srgbClr val="E8E0F5"/>
          </a:solidFill>
          <a:ln w="9525">
            <a:solidFill>
              <a:srgbClr val="674EA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F5938921-57E0-7370-96E7-6AC3BAB992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8568" y="1228624"/>
            <a:ext cx="3246699" cy="1568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4618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1" name="Google Shape;2271;p6"/>
          <p:cNvSpPr txBox="1">
            <a:spLocks noGrp="1"/>
          </p:cNvSpPr>
          <p:nvPr>
            <p:ph type="title"/>
          </p:nvPr>
        </p:nvSpPr>
        <p:spPr>
          <a:xfrm>
            <a:off x="5449425" y="1593575"/>
            <a:ext cx="2998800" cy="14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" dirty="0"/>
              <a:t>Les tendances  AAA</a:t>
            </a:r>
            <a:endParaRPr dirty="0"/>
          </a:p>
        </p:txBody>
      </p:sp>
      <p:sp>
        <p:nvSpPr>
          <p:cNvPr id="2272" name="Google Shape;2272;p6"/>
          <p:cNvSpPr txBox="1">
            <a:spLocks noGrp="1"/>
          </p:cNvSpPr>
          <p:nvPr>
            <p:ph type="title" idx="2"/>
          </p:nvPr>
        </p:nvSpPr>
        <p:spPr>
          <a:xfrm>
            <a:off x="3377825" y="1593575"/>
            <a:ext cx="2015700" cy="1402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</a:pPr>
            <a:r>
              <a:rPr lang="en" sz="10000" dirty="0"/>
              <a:t>03</a:t>
            </a:r>
            <a:endParaRPr sz="10000" dirty="0"/>
          </a:p>
        </p:txBody>
      </p:sp>
    </p:spTree>
    <p:extLst>
      <p:ext uri="{BB962C8B-B14F-4D97-AF65-F5344CB8AC3E}">
        <p14:creationId xmlns:p14="http://schemas.microsoft.com/office/powerpoint/2010/main" val="27760836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5" name="Google Shape;2265;p5"/>
          <p:cNvSpPr txBox="1">
            <a:spLocks noGrp="1"/>
          </p:cNvSpPr>
          <p:nvPr>
            <p:ph type="title"/>
          </p:nvPr>
        </p:nvSpPr>
        <p:spPr>
          <a:xfrm>
            <a:off x="656468" y="372102"/>
            <a:ext cx="7979881" cy="730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3000" b="1" dirty="0">
                <a:latin typeface="Montserrat"/>
                <a:ea typeface="Montserrat"/>
                <a:cs typeface="Montserrat"/>
                <a:sym typeface="Montserrat"/>
              </a:rPr>
              <a:t>Les tendances qui redéfinissent le AAA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01A21B4-07F4-0B76-94A8-2EC28B53EFB4}"/>
              </a:ext>
            </a:extLst>
          </p:cNvPr>
          <p:cNvSpPr/>
          <p:nvPr/>
        </p:nvSpPr>
        <p:spPr>
          <a:xfrm>
            <a:off x="726883" y="1032188"/>
            <a:ext cx="7690233" cy="45719"/>
          </a:xfrm>
          <a:prstGeom prst="rect">
            <a:avLst/>
          </a:prstGeom>
          <a:solidFill>
            <a:srgbClr val="E91E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AF08993-EBE7-2159-248F-F8B63CE4F756}"/>
              </a:ext>
            </a:extLst>
          </p:cNvPr>
          <p:cNvSpPr/>
          <p:nvPr/>
        </p:nvSpPr>
        <p:spPr>
          <a:xfrm>
            <a:off x="763051" y="1198179"/>
            <a:ext cx="3619763" cy="347472"/>
          </a:xfrm>
          <a:prstGeom prst="rect">
            <a:avLst/>
          </a:prstGeom>
          <a:solidFill>
            <a:srgbClr val="351C7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5">
            <a:extLst>
              <a:ext uri="{FF2B5EF4-FFF2-40B4-BE49-F238E27FC236}">
                <a16:creationId xmlns:a16="http://schemas.microsoft.com/office/drawing/2014/main" id="{802F293C-CB81-D2AA-D1DD-1EC61ED966EA}"/>
              </a:ext>
            </a:extLst>
          </p:cNvPr>
          <p:cNvSpPr txBox="1"/>
          <p:nvPr/>
        </p:nvSpPr>
        <p:spPr>
          <a:xfrm>
            <a:off x="775664" y="1243899"/>
            <a:ext cx="3307606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 i="0">
                <a:solidFill>
                  <a:srgbClr val="FFFFFF"/>
                </a:solidFill>
                <a:latin typeface="Segoe UI"/>
              </a:rPr>
              <a:t>Coûts en hausse</a:t>
            </a: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D9EF9228-F673-8E46-A646-C9137057EDC3}"/>
              </a:ext>
            </a:extLst>
          </p:cNvPr>
          <p:cNvSpPr txBox="1"/>
          <p:nvPr/>
        </p:nvSpPr>
        <p:spPr>
          <a:xfrm>
            <a:off x="778187" y="1644028"/>
            <a:ext cx="4059935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1" i="0" dirty="0">
                <a:solidFill>
                  <a:schemeClr val="bg1"/>
                </a:solidFill>
                <a:latin typeface="Segoe UI"/>
              </a:rPr>
              <a:t>100–300 M$ par production AAA</a:t>
            </a:r>
          </a:p>
          <a:p>
            <a:pPr algn="l"/>
            <a:endParaRPr sz="950" b="1" i="0" dirty="0">
              <a:solidFill>
                <a:schemeClr val="bg1"/>
              </a:solidFill>
              <a:latin typeface="Segoe UI"/>
            </a:endParaRPr>
          </a:p>
          <a:p>
            <a:pPr algn="l"/>
            <a:r>
              <a:rPr sz="950" b="1" i="0" dirty="0">
                <a:solidFill>
                  <a:schemeClr val="bg1"/>
                </a:solidFill>
                <a:latin typeface="Segoe UI"/>
              </a:rPr>
              <a:t>Pression </a:t>
            </a:r>
            <a:r>
              <a:rPr sz="950" b="1" i="0" dirty="0" err="1">
                <a:solidFill>
                  <a:schemeClr val="bg1"/>
                </a:solidFill>
                <a:latin typeface="Segoe UI"/>
              </a:rPr>
              <a:t>croissante</a:t>
            </a:r>
            <a:r>
              <a:rPr sz="950" b="1" i="0" dirty="0">
                <a:solidFill>
                  <a:schemeClr val="bg1"/>
                </a:solidFill>
                <a:latin typeface="Segoe UI"/>
              </a:rPr>
              <a:t> : </a:t>
            </a:r>
            <a:r>
              <a:rPr sz="950" b="1" i="0" dirty="0" err="1">
                <a:solidFill>
                  <a:schemeClr val="bg1"/>
                </a:solidFill>
                <a:latin typeface="Segoe UI"/>
              </a:rPr>
              <a:t>délais</a:t>
            </a:r>
            <a:r>
              <a:rPr sz="950" b="1" i="0" dirty="0">
                <a:solidFill>
                  <a:schemeClr val="bg1"/>
                </a:solidFill>
                <a:latin typeface="Segoe UI"/>
              </a:rPr>
              <a:t>, </a:t>
            </a:r>
            <a:r>
              <a:rPr sz="950" b="1" i="0" dirty="0" err="1">
                <a:solidFill>
                  <a:schemeClr val="bg1"/>
                </a:solidFill>
                <a:latin typeface="Segoe UI"/>
              </a:rPr>
              <a:t>effectifs</a:t>
            </a:r>
            <a:r>
              <a:rPr sz="950" b="1" i="0" dirty="0">
                <a:solidFill>
                  <a:schemeClr val="bg1"/>
                </a:solidFill>
                <a:latin typeface="Segoe UI"/>
              </a:rPr>
              <a:t>,</a:t>
            </a:r>
          </a:p>
          <a:p>
            <a:pPr algn="l"/>
            <a:r>
              <a:rPr sz="950" b="1" i="0" dirty="0" err="1">
                <a:solidFill>
                  <a:schemeClr val="bg1"/>
                </a:solidFill>
                <a:latin typeface="Segoe UI"/>
              </a:rPr>
              <a:t>partenariats</a:t>
            </a:r>
            <a:r>
              <a:rPr sz="950" b="1" i="0" dirty="0">
                <a:solidFill>
                  <a:schemeClr val="bg1"/>
                </a:solidFill>
                <a:latin typeface="Segoe UI"/>
              </a:rPr>
              <a:t> </a:t>
            </a:r>
            <a:r>
              <a:rPr sz="950" b="1" i="0" dirty="0" err="1">
                <a:solidFill>
                  <a:schemeClr val="bg1"/>
                </a:solidFill>
                <a:latin typeface="Segoe UI"/>
              </a:rPr>
              <a:t>contraints</a:t>
            </a:r>
            <a:endParaRPr sz="950" b="1" i="0" dirty="0">
              <a:solidFill>
                <a:schemeClr val="bg1"/>
              </a:solidFill>
              <a:latin typeface="Segoe UI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E06B691-EE3F-34A0-EAF5-62C31D0ADD8F}"/>
              </a:ext>
            </a:extLst>
          </p:cNvPr>
          <p:cNvSpPr/>
          <p:nvPr/>
        </p:nvSpPr>
        <p:spPr>
          <a:xfrm>
            <a:off x="5060731" y="1198179"/>
            <a:ext cx="3307606" cy="347472"/>
          </a:xfrm>
          <a:prstGeom prst="rect">
            <a:avLst/>
          </a:prstGeom>
          <a:solidFill>
            <a:srgbClr val="674EA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8">
            <a:extLst>
              <a:ext uri="{FF2B5EF4-FFF2-40B4-BE49-F238E27FC236}">
                <a16:creationId xmlns:a16="http://schemas.microsoft.com/office/drawing/2014/main" id="{CADB01ED-504B-A83E-0B71-C29CC5130BD3}"/>
              </a:ext>
            </a:extLst>
          </p:cNvPr>
          <p:cNvSpPr txBox="1"/>
          <p:nvPr/>
        </p:nvSpPr>
        <p:spPr>
          <a:xfrm>
            <a:off x="5073343" y="1243899"/>
            <a:ext cx="3307606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 i="0">
                <a:solidFill>
                  <a:srgbClr val="FFFFFF"/>
                </a:solidFill>
                <a:latin typeface="Segoe UI"/>
              </a:rPr>
              <a:t>Live-service en fatigue</a:t>
            </a:r>
          </a:p>
        </p:txBody>
      </p:sp>
      <p:sp>
        <p:nvSpPr>
          <p:cNvPr id="17" name="TextBox 9">
            <a:extLst>
              <a:ext uri="{FF2B5EF4-FFF2-40B4-BE49-F238E27FC236}">
                <a16:creationId xmlns:a16="http://schemas.microsoft.com/office/drawing/2014/main" id="{DA6EE365-DDA6-9377-7199-C750F23B3B7A}"/>
              </a:ext>
            </a:extLst>
          </p:cNvPr>
          <p:cNvSpPr txBox="1"/>
          <p:nvPr/>
        </p:nvSpPr>
        <p:spPr>
          <a:xfrm>
            <a:off x="5060730" y="1642944"/>
            <a:ext cx="4059935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1" i="0" dirty="0" err="1">
                <a:solidFill>
                  <a:schemeClr val="bg1"/>
                </a:solidFill>
                <a:latin typeface="Segoe UI"/>
              </a:rPr>
              <a:t>Rejet</a:t>
            </a:r>
            <a:r>
              <a:rPr sz="950" b="1" i="0" dirty="0">
                <a:solidFill>
                  <a:schemeClr val="bg1"/>
                </a:solidFill>
                <a:latin typeface="Segoe UI"/>
              </a:rPr>
              <a:t> croissant des microtransactions</a:t>
            </a:r>
          </a:p>
          <a:p>
            <a:pPr algn="l"/>
            <a:endParaRPr sz="950" b="1" i="0" dirty="0">
              <a:solidFill>
                <a:schemeClr val="bg1"/>
              </a:solidFill>
              <a:latin typeface="Segoe UI"/>
            </a:endParaRPr>
          </a:p>
          <a:p>
            <a:pPr algn="l"/>
            <a:r>
              <a:rPr sz="950" b="1" i="0" dirty="0">
                <a:solidFill>
                  <a:schemeClr val="bg1"/>
                </a:solidFill>
                <a:latin typeface="Segoe UI"/>
              </a:rPr>
              <a:t>Le public premium </a:t>
            </a:r>
            <a:r>
              <a:rPr sz="950" b="1" i="0" dirty="0" err="1">
                <a:solidFill>
                  <a:schemeClr val="bg1"/>
                </a:solidFill>
                <a:latin typeface="Segoe UI"/>
              </a:rPr>
              <a:t>exige</a:t>
            </a:r>
            <a:r>
              <a:rPr sz="950" b="1" i="0" dirty="0">
                <a:solidFill>
                  <a:schemeClr val="bg1"/>
                </a:solidFill>
                <a:latin typeface="Segoe UI"/>
              </a:rPr>
              <a:t> </a:t>
            </a:r>
            <a:r>
              <a:rPr sz="950" b="1" i="0" dirty="0" err="1">
                <a:solidFill>
                  <a:schemeClr val="bg1"/>
                </a:solidFill>
                <a:latin typeface="Segoe UI"/>
              </a:rPr>
              <a:t>une</a:t>
            </a:r>
            <a:r>
              <a:rPr sz="950" b="1" i="0" dirty="0">
                <a:solidFill>
                  <a:schemeClr val="bg1"/>
                </a:solidFill>
                <a:latin typeface="Segoe UI"/>
              </a:rPr>
              <a:t> </a:t>
            </a:r>
            <a:r>
              <a:rPr sz="950" b="1" i="0" dirty="0" err="1">
                <a:solidFill>
                  <a:schemeClr val="bg1"/>
                </a:solidFill>
                <a:latin typeface="Segoe UI"/>
              </a:rPr>
              <a:t>expérience</a:t>
            </a:r>
            <a:endParaRPr sz="950" b="1" i="0" dirty="0">
              <a:solidFill>
                <a:schemeClr val="bg1"/>
              </a:solidFill>
              <a:latin typeface="Segoe UI"/>
            </a:endParaRPr>
          </a:p>
          <a:p>
            <a:pPr algn="l"/>
            <a:r>
              <a:rPr sz="950" b="1" i="0" dirty="0" err="1">
                <a:solidFill>
                  <a:schemeClr val="bg1"/>
                </a:solidFill>
                <a:latin typeface="Segoe UI"/>
              </a:rPr>
              <a:t>complète</a:t>
            </a:r>
            <a:r>
              <a:rPr sz="950" b="1" i="0" dirty="0">
                <a:solidFill>
                  <a:schemeClr val="bg1"/>
                </a:solidFill>
                <a:latin typeface="Segoe UI"/>
              </a:rPr>
              <a:t> </a:t>
            </a:r>
            <a:r>
              <a:rPr sz="950" b="1" i="0" dirty="0" err="1">
                <a:solidFill>
                  <a:schemeClr val="bg1"/>
                </a:solidFill>
                <a:latin typeface="Segoe UI"/>
              </a:rPr>
              <a:t>dès</a:t>
            </a:r>
            <a:r>
              <a:rPr sz="950" b="1" i="0" dirty="0">
                <a:solidFill>
                  <a:schemeClr val="bg1"/>
                </a:solidFill>
                <a:latin typeface="Segoe UI"/>
              </a:rPr>
              <a:t> le </a:t>
            </a:r>
            <a:r>
              <a:rPr sz="950" b="1" i="0" dirty="0" err="1">
                <a:solidFill>
                  <a:schemeClr val="bg1"/>
                </a:solidFill>
                <a:latin typeface="Segoe UI"/>
              </a:rPr>
              <a:t>lancement</a:t>
            </a:r>
            <a:endParaRPr sz="950" b="1" i="0" dirty="0">
              <a:solidFill>
                <a:schemeClr val="bg1"/>
              </a:solidFill>
              <a:latin typeface="Segoe UI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D2933C2-85CD-CE75-672B-61E8AC476010}"/>
              </a:ext>
            </a:extLst>
          </p:cNvPr>
          <p:cNvSpPr/>
          <p:nvPr/>
        </p:nvSpPr>
        <p:spPr>
          <a:xfrm>
            <a:off x="763051" y="3228147"/>
            <a:ext cx="3619763" cy="347472"/>
          </a:xfrm>
          <a:prstGeom prst="rect">
            <a:avLst/>
          </a:prstGeom>
          <a:solidFill>
            <a:srgbClr val="674EA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1">
            <a:extLst>
              <a:ext uri="{FF2B5EF4-FFF2-40B4-BE49-F238E27FC236}">
                <a16:creationId xmlns:a16="http://schemas.microsoft.com/office/drawing/2014/main" id="{2B60034C-D8F5-6209-57A8-C19FF65FE89E}"/>
              </a:ext>
            </a:extLst>
          </p:cNvPr>
          <p:cNvSpPr txBox="1"/>
          <p:nvPr/>
        </p:nvSpPr>
        <p:spPr>
          <a:xfrm>
            <a:off x="775664" y="3273867"/>
            <a:ext cx="3307606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 i="0">
                <a:solidFill>
                  <a:srgbClr val="FFFFFF"/>
                </a:solidFill>
                <a:latin typeface="Segoe UI"/>
              </a:rPr>
              <a:t>Cross-platform en essor</a:t>
            </a:r>
          </a:p>
        </p:txBody>
      </p:sp>
      <p:sp>
        <p:nvSpPr>
          <p:cNvPr id="20" name="TextBox 12">
            <a:extLst>
              <a:ext uri="{FF2B5EF4-FFF2-40B4-BE49-F238E27FC236}">
                <a16:creationId xmlns:a16="http://schemas.microsoft.com/office/drawing/2014/main" id="{2C91C651-9A4B-5C80-4F6B-C0E9C6B177E6}"/>
              </a:ext>
            </a:extLst>
          </p:cNvPr>
          <p:cNvSpPr txBox="1"/>
          <p:nvPr/>
        </p:nvSpPr>
        <p:spPr>
          <a:xfrm>
            <a:off x="778187" y="3665078"/>
            <a:ext cx="4059935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1" i="0" dirty="0">
                <a:solidFill>
                  <a:schemeClr val="bg1"/>
                </a:solidFill>
                <a:latin typeface="Segoe UI"/>
              </a:rPr>
              <a:t>PC + consoles convergent</a:t>
            </a:r>
          </a:p>
          <a:p>
            <a:pPr algn="l"/>
            <a:endParaRPr sz="950" b="1" i="0" dirty="0">
              <a:solidFill>
                <a:schemeClr val="bg1"/>
              </a:solidFill>
              <a:latin typeface="Segoe UI"/>
            </a:endParaRPr>
          </a:p>
          <a:p>
            <a:pPr algn="l"/>
            <a:r>
              <a:rPr sz="950" b="1" i="0" dirty="0" err="1">
                <a:solidFill>
                  <a:schemeClr val="bg1"/>
                </a:solidFill>
                <a:latin typeface="Segoe UI"/>
              </a:rPr>
              <a:t>Opportunité</a:t>
            </a:r>
            <a:r>
              <a:rPr sz="950" b="1" i="0" dirty="0">
                <a:solidFill>
                  <a:schemeClr val="bg1"/>
                </a:solidFill>
                <a:latin typeface="Segoe UI"/>
              </a:rPr>
              <a:t> </a:t>
            </a:r>
            <a:r>
              <a:rPr sz="950" b="1" i="0" dirty="0" err="1">
                <a:solidFill>
                  <a:schemeClr val="bg1"/>
                </a:solidFill>
                <a:latin typeface="Segoe UI"/>
              </a:rPr>
              <a:t>d'élargir</a:t>
            </a:r>
            <a:r>
              <a:rPr sz="950" b="1" i="0" dirty="0">
                <a:solidFill>
                  <a:schemeClr val="bg1"/>
                </a:solidFill>
                <a:latin typeface="Segoe UI"/>
              </a:rPr>
              <a:t> </a:t>
            </a:r>
            <a:r>
              <a:rPr sz="950" b="1" i="0" dirty="0" err="1">
                <a:solidFill>
                  <a:schemeClr val="bg1"/>
                </a:solidFill>
                <a:latin typeface="Segoe UI"/>
              </a:rPr>
              <a:t>l'audience</a:t>
            </a:r>
            <a:endParaRPr sz="950" b="1" i="0" dirty="0">
              <a:solidFill>
                <a:schemeClr val="bg1"/>
              </a:solidFill>
              <a:latin typeface="Segoe UI"/>
            </a:endParaRPr>
          </a:p>
          <a:p>
            <a:pPr algn="l"/>
            <a:r>
              <a:rPr sz="950" b="1" i="0" dirty="0">
                <a:solidFill>
                  <a:schemeClr val="bg1"/>
                </a:solidFill>
                <a:latin typeface="Segoe UI"/>
              </a:rPr>
              <a:t>sans </a:t>
            </a:r>
            <a:r>
              <a:rPr sz="950" b="1" i="0" dirty="0" err="1">
                <a:solidFill>
                  <a:schemeClr val="bg1"/>
                </a:solidFill>
                <a:latin typeface="Segoe UI"/>
              </a:rPr>
              <a:t>exclusivité</a:t>
            </a:r>
            <a:r>
              <a:rPr sz="950" b="1" i="0" dirty="0">
                <a:solidFill>
                  <a:schemeClr val="bg1"/>
                </a:solidFill>
                <a:latin typeface="Segoe UI"/>
              </a:rPr>
              <a:t> </a:t>
            </a:r>
            <a:r>
              <a:rPr sz="950" b="1" i="0" dirty="0" err="1">
                <a:solidFill>
                  <a:schemeClr val="bg1"/>
                </a:solidFill>
                <a:latin typeface="Segoe UI"/>
              </a:rPr>
              <a:t>plateforme</a:t>
            </a:r>
            <a:endParaRPr sz="950" b="1" i="0" dirty="0">
              <a:solidFill>
                <a:schemeClr val="bg1"/>
              </a:solidFill>
              <a:latin typeface="Segoe UI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54652BD-BDDB-2DDD-9330-6A11C0EF0939}"/>
              </a:ext>
            </a:extLst>
          </p:cNvPr>
          <p:cNvSpPr/>
          <p:nvPr/>
        </p:nvSpPr>
        <p:spPr>
          <a:xfrm>
            <a:off x="5060731" y="3228147"/>
            <a:ext cx="3307606" cy="347472"/>
          </a:xfrm>
          <a:prstGeom prst="rect">
            <a:avLst/>
          </a:prstGeom>
          <a:solidFill>
            <a:srgbClr val="351C7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14">
            <a:extLst>
              <a:ext uri="{FF2B5EF4-FFF2-40B4-BE49-F238E27FC236}">
                <a16:creationId xmlns:a16="http://schemas.microsoft.com/office/drawing/2014/main" id="{779E7CA0-97B2-CC5A-2BA0-352EDE77A338}"/>
              </a:ext>
            </a:extLst>
          </p:cNvPr>
          <p:cNvSpPr txBox="1"/>
          <p:nvPr/>
        </p:nvSpPr>
        <p:spPr>
          <a:xfrm>
            <a:off x="5073343" y="3273867"/>
            <a:ext cx="3307606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 i="0">
                <a:solidFill>
                  <a:srgbClr val="FFFFFF"/>
                </a:solidFill>
                <a:latin typeface="Segoe UI"/>
              </a:rPr>
              <a:t>Consolidation du secteur</a:t>
            </a:r>
          </a:p>
        </p:txBody>
      </p:sp>
      <p:sp>
        <p:nvSpPr>
          <p:cNvPr id="23" name="TextBox 15">
            <a:extLst>
              <a:ext uri="{FF2B5EF4-FFF2-40B4-BE49-F238E27FC236}">
                <a16:creationId xmlns:a16="http://schemas.microsoft.com/office/drawing/2014/main" id="{CC93D528-FAAC-BE7A-E01E-21E2B3EB9414}"/>
              </a:ext>
            </a:extLst>
          </p:cNvPr>
          <p:cNvSpPr txBox="1"/>
          <p:nvPr/>
        </p:nvSpPr>
        <p:spPr>
          <a:xfrm>
            <a:off x="5060729" y="3665078"/>
            <a:ext cx="4059935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1" i="0" dirty="0">
                <a:solidFill>
                  <a:schemeClr val="bg1"/>
                </a:solidFill>
                <a:latin typeface="Segoe UI"/>
              </a:rPr>
              <a:t>Microsoft / Activision</a:t>
            </a:r>
          </a:p>
          <a:p>
            <a:pPr algn="l"/>
            <a:r>
              <a:rPr sz="950" b="1" i="0" dirty="0">
                <a:solidFill>
                  <a:schemeClr val="bg1"/>
                </a:solidFill>
                <a:latin typeface="Segoe UI"/>
              </a:rPr>
              <a:t>Sony / Bungie</a:t>
            </a:r>
          </a:p>
          <a:p>
            <a:pPr algn="l"/>
            <a:endParaRPr sz="950" b="1" i="0" dirty="0">
              <a:solidFill>
                <a:schemeClr val="bg1"/>
              </a:solidFill>
              <a:latin typeface="Segoe UI"/>
            </a:endParaRPr>
          </a:p>
          <a:p>
            <a:pPr algn="l"/>
            <a:r>
              <a:rPr sz="950" b="1" i="0" dirty="0">
                <a:solidFill>
                  <a:schemeClr val="bg1"/>
                </a:solidFill>
                <a:latin typeface="Segoe UI"/>
              </a:rPr>
              <a:t>Les </a:t>
            </a:r>
            <a:r>
              <a:rPr sz="950" b="1" i="0" dirty="0" err="1">
                <a:solidFill>
                  <a:schemeClr val="bg1"/>
                </a:solidFill>
                <a:latin typeface="Segoe UI"/>
              </a:rPr>
              <a:t>indépendants</a:t>
            </a:r>
            <a:r>
              <a:rPr sz="950" b="1" i="0" dirty="0">
                <a:solidFill>
                  <a:schemeClr val="bg1"/>
                </a:solidFill>
                <a:latin typeface="Segoe UI"/>
              </a:rPr>
              <a:t> </a:t>
            </a:r>
            <a:r>
              <a:rPr sz="950" b="1" i="0" dirty="0" err="1">
                <a:solidFill>
                  <a:schemeClr val="bg1"/>
                </a:solidFill>
                <a:latin typeface="Segoe UI"/>
              </a:rPr>
              <a:t>doivent</a:t>
            </a:r>
            <a:r>
              <a:rPr sz="950" b="1" i="0" dirty="0">
                <a:solidFill>
                  <a:schemeClr val="bg1"/>
                </a:solidFill>
                <a:latin typeface="Segoe UI"/>
              </a:rPr>
              <a:t> se </a:t>
            </a:r>
            <a:r>
              <a:rPr sz="950" b="1" i="0" dirty="0" err="1">
                <a:solidFill>
                  <a:schemeClr val="bg1"/>
                </a:solidFill>
                <a:latin typeface="Segoe UI"/>
              </a:rPr>
              <a:t>différencier</a:t>
            </a:r>
            <a:endParaRPr sz="950" b="1" i="0" dirty="0">
              <a:solidFill>
                <a:schemeClr val="bg1"/>
              </a:solidFill>
              <a:latin typeface="Segoe UI"/>
            </a:endParaRPr>
          </a:p>
          <a:p>
            <a:pPr algn="l"/>
            <a:r>
              <a:rPr sz="950" b="1" i="0" dirty="0">
                <a:solidFill>
                  <a:schemeClr val="bg1"/>
                </a:solidFill>
                <a:latin typeface="Segoe UI"/>
              </a:rPr>
              <a:t>par </a:t>
            </a:r>
            <a:r>
              <a:rPr sz="950" b="1" i="0" dirty="0" err="1">
                <a:solidFill>
                  <a:schemeClr val="bg1"/>
                </a:solidFill>
                <a:latin typeface="Segoe UI"/>
              </a:rPr>
              <a:t>une</a:t>
            </a:r>
            <a:r>
              <a:rPr sz="950" b="1" i="0" dirty="0">
                <a:solidFill>
                  <a:schemeClr val="bg1"/>
                </a:solidFill>
                <a:latin typeface="Segoe UI"/>
              </a:rPr>
              <a:t> IP forte </a:t>
            </a:r>
            <a:r>
              <a:rPr sz="950" b="1" i="0" dirty="0" err="1">
                <a:solidFill>
                  <a:schemeClr val="bg1"/>
                </a:solidFill>
                <a:latin typeface="Segoe UI"/>
              </a:rPr>
              <a:t>ou</a:t>
            </a:r>
            <a:r>
              <a:rPr sz="950" b="1" i="0" dirty="0">
                <a:solidFill>
                  <a:schemeClr val="bg1"/>
                </a:solidFill>
                <a:latin typeface="Segoe UI"/>
              </a:rPr>
              <a:t> un </a:t>
            </a:r>
            <a:r>
              <a:rPr sz="950" b="1" i="0" dirty="0" err="1">
                <a:solidFill>
                  <a:schemeClr val="bg1"/>
                </a:solidFill>
                <a:latin typeface="Segoe UI"/>
              </a:rPr>
              <a:t>modèle</a:t>
            </a:r>
            <a:r>
              <a:rPr sz="950" b="1" i="0" dirty="0">
                <a:solidFill>
                  <a:schemeClr val="bg1"/>
                </a:solidFill>
                <a:latin typeface="Segoe UI"/>
              </a:rPr>
              <a:t> original</a:t>
            </a:r>
          </a:p>
        </p:txBody>
      </p:sp>
    </p:spTree>
    <p:extLst>
      <p:ext uri="{BB962C8B-B14F-4D97-AF65-F5344CB8AC3E}">
        <p14:creationId xmlns:p14="http://schemas.microsoft.com/office/powerpoint/2010/main" val="1276275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1" name="Google Shape;2271;p6"/>
          <p:cNvSpPr txBox="1">
            <a:spLocks noGrp="1"/>
          </p:cNvSpPr>
          <p:nvPr>
            <p:ph type="title"/>
          </p:nvPr>
        </p:nvSpPr>
        <p:spPr>
          <a:xfrm>
            <a:off x="5449425" y="1593575"/>
            <a:ext cx="3266150" cy="14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" sz="3800" dirty="0"/>
              <a:t>L’historique</a:t>
            </a:r>
            <a:br>
              <a:rPr lang="en" sz="3800" dirty="0"/>
            </a:br>
            <a:r>
              <a:rPr lang="en" sz="3800" dirty="0"/>
              <a:t>des données</a:t>
            </a:r>
            <a:endParaRPr sz="3800" dirty="0"/>
          </a:p>
        </p:txBody>
      </p:sp>
      <p:sp>
        <p:nvSpPr>
          <p:cNvPr id="2272" name="Google Shape;2272;p6"/>
          <p:cNvSpPr txBox="1">
            <a:spLocks noGrp="1"/>
          </p:cNvSpPr>
          <p:nvPr>
            <p:ph type="title" idx="2"/>
          </p:nvPr>
        </p:nvSpPr>
        <p:spPr>
          <a:xfrm>
            <a:off x="3377825" y="1593575"/>
            <a:ext cx="2015700" cy="1402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</a:pPr>
            <a:r>
              <a:rPr lang="en" sz="10000" dirty="0"/>
              <a:t>04</a:t>
            </a:r>
            <a:endParaRPr sz="10000" dirty="0"/>
          </a:p>
        </p:txBody>
      </p:sp>
    </p:spTree>
    <p:extLst>
      <p:ext uri="{BB962C8B-B14F-4D97-AF65-F5344CB8AC3E}">
        <p14:creationId xmlns:p14="http://schemas.microsoft.com/office/powerpoint/2010/main" val="134375696"/>
      </p:ext>
    </p:extLst>
  </p:cSld>
  <p:clrMapOvr>
    <a:masterClrMapping/>
  </p:clrMapOvr>
</p:sld>
</file>

<file path=ppt/theme/theme1.xml><?xml version="1.0" encoding="utf-8"?>
<a:theme xmlns:a="http://schemas.openxmlformats.org/drawingml/2006/main" name="Big Data Science Consulting Toolkit by Slidesgo">
  <a:themeElements>
    <a:clrScheme name="Simple Light">
      <a:dk1>
        <a:srgbClr val="351C75"/>
      </a:dk1>
      <a:lt1>
        <a:srgbClr val="FFFFFF"/>
      </a:lt1>
      <a:dk2>
        <a:srgbClr val="674EA7"/>
      </a:dk2>
      <a:lt2>
        <a:srgbClr val="FFFFFF"/>
      </a:lt2>
      <a:accent1>
        <a:srgbClr val="00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881</Words>
  <Application>Microsoft Office PowerPoint</Application>
  <PresentationFormat>Affichage à l'écran (16:9)</PresentationFormat>
  <Paragraphs>256</Paragraphs>
  <Slides>26</Slides>
  <Notes>26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26</vt:i4>
      </vt:variant>
    </vt:vector>
  </HeadingPairs>
  <TitlesOfParts>
    <vt:vector size="34" baseType="lpstr">
      <vt:lpstr>Dosis</vt:lpstr>
      <vt:lpstr>Space Grotesk Medium</vt:lpstr>
      <vt:lpstr>Space Grotesk</vt:lpstr>
      <vt:lpstr>Arial</vt:lpstr>
      <vt:lpstr>Segoe UI</vt:lpstr>
      <vt:lpstr>Montserrat</vt:lpstr>
      <vt:lpstr>Space Grotesk Light</vt:lpstr>
      <vt:lpstr>Big Data Science Consulting Toolkit by Slidesgo</vt:lpstr>
      <vt:lpstr>UOI Games Opportunité de lancement d'un premier jeu AAA </vt:lpstr>
      <vt:lpstr>Sommaire</vt:lpstr>
      <vt:lpstr>Le contexte</vt:lpstr>
      <vt:lpstr>Contexte et mission</vt:lpstr>
      <vt:lpstr>Le Marché</vt:lpstr>
      <vt:lpstr>Le marché</vt:lpstr>
      <vt:lpstr>Les tendances  AAA</vt:lpstr>
      <vt:lpstr>Les tendances qui redéfinissent le AAA</vt:lpstr>
      <vt:lpstr>L’historique des données</vt:lpstr>
      <vt:lpstr>Ce que 40 ans de données nous disent</vt:lpstr>
      <vt:lpstr>Qualité critique vs ventes</vt:lpstr>
      <vt:lpstr>La qualité critique conditionne les ventes sans les garantir</vt:lpstr>
      <vt:lpstr>SWOT</vt:lpstr>
      <vt:lpstr>Matrice SWOT</vt:lpstr>
      <vt:lpstr>PESTEL</vt:lpstr>
      <vt:lpstr>PESTEL</vt:lpstr>
      <vt:lpstr>Segment retenu</vt:lpstr>
      <vt:lpstr>Segment retenu</vt:lpstr>
      <vt:lpstr>Convergence des sources</vt:lpstr>
      <vt:lpstr>Convergence des sources</vt:lpstr>
      <vt:lpstr>Recommandations</vt:lpstr>
      <vt:lpstr>Recommandations</vt:lpstr>
      <vt:lpstr>Prévisions des Ventes</vt:lpstr>
      <vt:lpstr>Prévisions des Ventes</vt:lpstr>
      <vt:lpstr>Conclusion</vt:lpstr>
      <vt:lpstr>Conclusion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Jeremy</dc:creator>
  <cp:lastModifiedBy>Yann RES</cp:lastModifiedBy>
  <cp:revision>23</cp:revision>
  <dcterms:modified xsi:type="dcterms:W3CDTF">2026-06-07T17:49:15Z</dcterms:modified>
</cp:coreProperties>
</file>